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notesSlides/notesSlide2.xml" ContentType="application/vnd.openxmlformats-officedocument.presentationml.notesSlide+xml"/>
  <Override PartName="/ppt/theme/themeOverride13.xml" ContentType="application/vnd.openxmlformats-officedocument.themeOverride+xml"/>
  <Override PartName="/ppt/notesSlides/notesSlide3.xml" ContentType="application/vnd.openxmlformats-officedocument.presentationml.notesSlide+xml"/>
  <Override PartName="/ppt/theme/themeOverride14.xml" ContentType="application/vnd.openxmlformats-officedocument.themeOverride+xml"/>
  <Override PartName="/ppt/notesSlides/notesSlide4.xml" ContentType="application/vnd.openxmlformats-officedocument.presentationml.notesSlide+xml"/>
  <Override PartName="/ppt/theme/themeOverride15.xml" ContentType="application/vnd.openxmlformats-officedocument.themeOverride+xml"/>
  <Override PartName="/ppt/notesSlides/notesSlide5.xml" ContentType="application/vnd.openxmlformats-officedocument.presentationml.notesSlide+xml"/>
  <Override PartName="/ppt/theme/themeOverride16.xml" ContentType="application/vnd.openxmlformats-officedocument.themeOverride+xml"/>
  <Override PartName="/ppt/notesSlides/notesSlide6.xml" ContentType="application/vnd.openxmlformats-officedocument.presentationml.notesSlide+xml"/>
  <Override PartName="/ppt/theme/themeOverride17.xml" ContentType="application/vnd.openxmlformats-officedocument.themeOverride+xml"/>
  <Override PartName="/ppt/notesSlides/notesSlide7.xml" ContentType="application/vnd.openxmlformats-officedocument.presentationml.notesSlide+xml"/>
  <Override PartName="/ppt/theme/themeOverride18.xml" ContentType="application/vnd.openxmlformats-officedocument.themeOverride+xml"/>
  <Override PartName="/ppt/notesSlides/notesSlide8.xml" ContentType="application/vnd.openxmlformats-officedocument.presentationml.notesSlide+xml"/>
  <Override PartName="/ppt/theme/themeOverride19.xml" ContentType="application/vnd.openxmlformats-officedocument.themeOverride+xml"/>
  <Override PartName="/ppt/notesSlides/notesSlide9.xml" ContentType="application/vnd.openxmlformats-officedocument.presentationml.notesSlide+xml"/>
  <Override PartName="/ppt/theme/themeOverride20.xml" ContentType="application/vnd.openxmlformats-officedocument.themeOverride+xml"/>
  <Override PartName="/ppt/notesSlides/notesSlide10.xml" ContentType="application/vnd.openxmlformats-officedocument.presentationml.notesSlide+xml"/>
  <Override PartName="/ppt/theme/themeOverride21.xml" ContentType="application/vnd.openxmlformats-officedocument.themeOverride+xml"/>
  <Override PartName="/ppt/notesSlides/notesSlide11.xml" ContentType="application/vnd.openxmlformats-officedocument.presentationml.notesSlide+xml"/>
  <Override PartName="/ppt/theme/themeOverride22.xml" ContentType="application/vnd.openxmlformats-officedocument.themeOverride+xml"/>
  <Override PartName="/ppt/notesSlides/notesSlide12.xml" ContentType="application/vnd.openxmlformats-officedocument.presentationml.notesSlide+xml"/>
  <Override PartName="/ppt/theme/themeOverride23.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24.xml" ContentType="application/vnd.openxmlformats-officedocument.themeOverride+xml"/>
  <Override PartName="/ppt/notesSlides/notesSlide15.xml" ContentType="application/vnd.openxmlformats-officedocument.presentationml.notesSlide+xml"/>
  <Override PartName="/ppt/theme/themeOverride25.xml" ContentType="application/vnd.openxmlformats-officedocument.themeOverride+xml"/>
  <Override PartName="/ppt/notesSlides/notesSlide16.xml" ContentType="application/vnd.openxmlformats-officedocument.presentationml.notesSlide+xml"/>
  <Override PartName="/ppt/theme/themeOverride26.xml" ContentType="application/vnd.openxmlformats-officedocument.themeOverride+xml"/>
  <Override PartName="/ppt/notesSlides/notesSlide17.xml" ContentType="application/vnd.openxmlformats-officedocument.presentationml.notesSlide+xml"/>
  <Override PartName="/ppt/theme/themeOverride27.xml" ContentType="application/vnd.openxmlformats-officedocument.themeOverride+xml"/>
  <Override PartName="/ppt/notesSlides/notesSlide18.xml" ContentType="application/vnd.openxmlformats-officedocument.presentationml.notesSl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notesSlides/notesSlide19.xml" ContentType="application/vnd.openxmlformats-officedocument.presentationml.notesSlide+xml"/>
  <Override PartName="/ppt/theme/themeOverride33.xml" ContentType="application/vnd.openxmlformats-officedocument.themeOverride+xml"/>
  <Override PartName="/ppt/notesSlides/notesSlide20.xml" ContentType="application/vnd.openxmlformats-officedocument.presentationml.notesSlide+xml"/>
  <Override PartName="/ppt/theme/themeOverride34.xml" ContentType="application/vnd.openxmlformats-officedocument.themeOverride+xml"/>
  <Override PartName="/ppt/notesSlides/notesSlide21.xml" ContentType="application/vnd.openxmlformats-officedocument.presentationml.notesSlide+xml"/>
  <Override PartName="/ppt/theme/themeOverride35.xml" ContentType="application/vnd.openxmlformats-officedocument.themeOverride+xml"/>
  <Override PartName="/ppt/notesSlides/notesSlide22.xml" ContentType="application/vnd.openxmlformats-officedocument.presentationml.notesSlide+xml"/>
  <Override PartName="/ppt/theme/themeOverride36.xml" ContentType="application/vnd.openxmlformats-officedocument.themeOverride+xml"/>
  <Override PartName="/ppt/notesSlides/notesSlide23.xml" ContentType="application/vnd.openxmlformats-officedocument.presentationml.notesSlide+xml"/>
  <Override PartName="/ppt/theme/themeOverride37.xml" ContentType="application/vnd.openxmlformats-officedocument.themeOverride+xml"/>
  <Override PartName="/ppt/notesSlides/notesSlide24.xml" ContentType="application/vnd.openxmlformats-officedocument.presentationml.notesSlide+xml"/>
  <Override PartName="/ppt/theme/themeOverride38.xml" ContentType="application/vnd.openxmlformats-officedocument.themeOverride+xml"/>
  <Override PartName="/ppt/notesSlides/notesSlide25.xml" ContentType="application/vnd.openxmlformats-officedocument.presentationml.notesSlide+xml"/>
  <Override PartName="/ppt/theme/themeOverride39.xml" ContentType="application/vnd.openxmlformats-officedocument.themeOverride+xml"/>
  <Override PartName="/ppt/notesSlides/notesSlide26.xml" ContentType="application/vnd.openxmlformats-officedocument.presentationml.notesSlide+xml"/>
  <Override PartName="/ppt/theme/themeOverride40.xml" ContentType="application/vnd.openxmlformats-officedocument.themeOverr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7" r:id="rId4"/>
  </p:sldMasterIdLst>
  <p:notesMasterIdLst>
    <p:notesMasterId r:id="rId48"/>
  </p:notesMasterIdLst>
  <p:sldIdLst>
    <p:sldId id="256" r:id="rId5"/>
    <p:sldId id="257" r:id="rId6"/>
    <p:sldId id="267" r:id="rId7"/>
    <p:sldId id="325" r:id="rId8"/>
    <p:sldId id="268" r:id="rId9"/>
    <p:sldId id="324" r:id="rId10"/>
    <p:sldId id="270" r:id="rId11"/>
    <p:sldId id="271" r:id="rId12"/>
    <p:sldId id="272" r:id="rId13"/>
    <p:sldId id="274" r:id="rId14"/>
    <p:sldId id="275" r:id="rId15"/>
    <p:sldId id="276" r:id="rId16"/>
    <p:sldId id="278" r:id="rId17"/>
    <p:sldId id="288" r:id="rId18"/>
    <p:sldId id="277" r:id="rId19"/>
    <p:sldId id="286" r:id="rId20"/>
    <p:sldId id="290" r:id="rId21"/>
    <p:sldId id="294" r:id="rId22"/>
    <p:sldId id="297" r:id="rId23"/>
    <p:sldId id="298" r:id="rId24"/>
    <p:sldId id="300" r:id="rId25"/>
    <p:sldId id="303" r:id="rId26"/>
    <p:sldId id="299" r:id="rId27"/>
    <p:sldId id="304" r:id="rId28"/>
    <p:sldId id="308" r:id="rId29"/>
    <p:sldId id="309" r:id="rId30"/>
    <p:sldId id="310" r:id="rId31"/>
    <p:sldId id="311" r:id="rId32"/>
    <p:sldId id="301" r:id="rId33"/>
    <p:sldId id="314" r:id="rId34"/>
    <p:sldId id="317" r:id="rId35"/>
    <p:sldId id="262" r:id="rId36"/>
    <p:sldId id="315" r:id="rId37"/>
    <p:sldId id="293" r:id="rId38"/>
    <p:sldId id="316" r:id="rId39"/>
    <p:sldId id="331" r:id="rId40"/>
    <p:sldId id="329" r:id="rId41"/>
    <p:sldId id="335" r:id="rId42"/>
    <p:sldId id="320" r:id="rId43"/>
    <p:sldId id="334" r:id="rId44"/>
    <p:sldId id="326" r:id="rId45"/>
    <p:sldId id="321" r:id="rId46"/>
    <p:sldId id="322" r:id="rId47"/>
  </p:sldIdLst>
  <p:sldSz cx="12192000" cy="6858000"/>
  <p:notesSz cx="6858000" cy="9144000"/>
  <p:defaultTextStyle>
    <a:defPPr>
      <a:defRPr lang="es-U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2435BB-56A2-4760-80A4-FD4E3F19852A}" v="16" dt="2022-03-08T20:59:43.5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03" autoAdjust="0"/>
    <p:restoredTop sz="92692" autoAdjust="0"/>
  </p:normalViewPr>
  <p:slideViewPr>
    <p:cSldViewPr snapToGrid="0">
      <p:cViewPr>
        <p:scale>
          <a:sx n="75" d="100"/>
          <a:sy n="75" d="100"/>
        </p:scale>
        <p:origin x="404" y="-252"/>
      </p:cViewPr>
      <p:guideLst/>
    </p:cSldViewPr>
  </p:slideViewPr>
  <p:outlineViewPr>
    <p:cViewPr>
      <p:scale>
        <a:sx n="33" d="100"/>
        <a:sy n="33" d="100"/>
      </p:scale>
      <p:origin x="0" y="-2675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en Keushkerian" userId="830e91205a3ce052" providerId="LiveId" clId="{9BB918AE-EBEA-4534-ADCF-6B099B034CCB}"/>
    <pc:docChg chg="undo custSel delSld modSld">
      <pc:chgData name="Suren Keushkerian" userId="830e91205a3ce052" providerId="LiveId" clId="{9BB918AE-EBEA-4534-ADCF-6B099B034CCB}" dt="2021-08-17T21:39:04.251" v="666" actId="207"/>
      <pc:docMkLst>
        <pc:docMk/>
      </pc:docMkLst>
      <pc:sldChg chg="modSp mod">
        <pc:chgData name="Suren Keushkerian" userId="830e91205a3ce052" providerId="LiveId" clId="{9BB918AE-EBEA-4534-ADCF-6B099B034CCB}" dt="2021-08-17T21:31:37.967" v="650" actId="207"/>
        <pc:sldMkLst>
          <pc:docMk/>
          <pc:sldMk cId="81933923" sldId="267"/>
        </pc:sldMkLst>
        <pc:spChg chg="mod">
          <ac:chgData name="Suren Keushkerian" userId="830e91205a3ce052" providerId="LiveId" clId="{9BB918AE-EBEA-4534-ADCF-6B099B034CCB}" dt="2021-08-17T21:11:38.046" v="65" actId="20577"/>
          <ac:spMkLst>
            <pc:docMk/>
            <pc:sldMk cId="81933923" sldId="267"/>
            <ac:spMk id="6" creationId="{5C90B419-B90C-4FCD-B7A8-461C0737C702}"/>
          </ac:spMkLst>
        </pc:spChg>
        <pc:graphicFrameChg chg="mod modGraphic">
          <ac:chgData name="Suren Keushkerian" userId="830e91205a3ce052" providerId="LiveId" clId="{9BB918AE-EBEA-4534-ADCF-6B099B034CCB}" dt="2021-08-17T21:31:37.967" v="650" actId="207"/>
          <ac:graphicFrameMkLst>
            <pc:docMk/>
            <pc:sldMk cId="81933923" sldId="267"/>
            <ac:graphicFrameMk id="3" creationId="{58223EF4-C4BD-499D-8FD3-F74DFE71BB68}"/>
          </ac:graphicFrameMkLst>
        </pc:graphicFrameChg>
      </pc:sldChg>
      <pc:sldChg chg="modSp mod">
        <pc:chgData name="Suren Keushkerian" userId="830e91205a3ce052" providerId="LiveId" clId="{9BB918AE-EBEA-4534-ADCF-6B099B034CCB}" dt="2021-08-17T21:34:14.158" v="654" actId="5793"/>
        <pc:sldMkLst>
          <pc:docMk/>
          <pc:sldMk cId="408300649" sldId="270"/>
        </pc:sldMkLst>
        <pc:spChg chg="mod">
          <ac:chgData name="Suren Keushkerian" userId="830e91205a3ce052" providerId="LiveId" clId="{9BB918AE-EBEA-4534-ADCF-6B099B034CCB}" dt="2021-08-17T21:34:14.158" v="654" actId="5793"/>
          <ac:spMkLst>
            <pc:docMk/>
            <pc:sldMk cId="408300649" sldId="270"/>
            <ac:spMk id="6" creationId="{5C90B419-B90C-4FCD-B7A8-461C0737C702}"/>
          </ac:spMkLst>
        </pc:spChg>
      </pc:sldChg>
      <pc:sldChg chg="modSp mod">
        <pc:chgData name="Suren Keushkerian" userId="830e91205a3ce052" providerId="LiveId" clId="{9BB918AE-EBEA-4534-ADCF-6B099B034CCB}" dt="2021-08-17T21:35:06.682" v="661" actId="20577"/>
        <pc:sldMkLst>
          <pc:docMk/>
          <pc:sldMk cId="3289617784" sldId="272"/>
        </pc:sldMkLst>
        <pc:spChg chg="mod">
          <ac:chgData name="Suren Keushkerian" userId="830e91205a3ce052" providerId="LiveId" clId="{9BB918AE-EBEA-4534-ADCF-6B099B034CCB}" dt="2021-08-17T21:35:06.682" v="661" actId="20577"/>
          <ac:spMkLst>
            <pc:docMk/>
            <pc:sldMk cId="3289617784" sldId="272"/>
            <ac:spMk id="6" creationId="{5C90B419-B90C-4FCD-B7A8-461C0737C702}"/>
          </ac:spMkLst>
        </pc:spChg>
      </pc:sldChg>
      <pc:sldChg chg="modSp modAnim">
        <pc:chgData name="Suren Keushkerian" userId="830e91205a3ce052" providerId="LiveId" clId="{9BB918AE-EBEA-4534-ADCF-6B099B034CCB}" dt="2021-08-17T21:36:55.525" v="663" actId="5793"/>
        <pc:sldMkLst>
          <pc:docMk/>
          <pc:sldMk cId="2114150199" sldId="284"/>
        </pc:sldMkLst>
        <pc:spChg chg="mod">
          <ac:chgData name="Suren Keushkerian" userId="830e91205a3ce052" providerId="LiveId" clId="{9BB918AE-EBEA-4534-ADCF-6B099B034CCB}" dt="2021-08-17T21:36:55.525" v="663" actId="5793"/>
          <ac:spMkLst>
            <pc:docMk/>
            <pc:sldMk cId="2114150199" sldId="284"/>
            <ac:spMk id="7" creationId="{A0F4C2C5-76EE-4F3A-9EE2-BD5623C51EDB}"/>
          </ac:spMkLst>
        </pc:spChg>
      </pc:sldChg>
      <pc:sldChg chg="del">
        <pc:chgData name="Suren Keushkerian" userId="830e91205a3ce052" providerId="LiveId" clId="{9BB918AE-EBEA-4534-ADCF-6B099B034CCB}" dt="2021-08-17T21:38:17.918" v="664" actId="47"/>
        <pc:sldMkLst>
          <pc:docMk/>
          <pc:sldMk cId="982021703" sldId="305"/>
        </pc:sldMkLst>
      </pc:sldChg>
      <pc:sldChg chg="modSp mod">
        <pc:chgData name="Suren Keushkerian" userId="830e91205a3ce052" providerId="LiveId" clId="{9BB918AE-EBEA-4534-ADCF-6B099B034CCB}" dt="2021-08-17T21:39:04.251" v="666" actId="207"/>
        <pc:sldMkLst>
          <pc:docMk/>
          <pc:sldMk cId="392642252" sldId="309"/>
        </pc:sldMkLst>
        <pc:spChg chg="mod">
          <ac:chgData name="Suren Keushkerian" userId="830e91205a3ce052" providerId="LiveId" clId="{9BB918AE-EBEA-4534-ADCF-6B099B034CCB}" dt="2021-08-17T21:39:04.251" v="666" actId="207"/>
          <ac:spMkLst>
            <pc:docMk/>
            <pc:sldMk cId="392642252" sldId="309"/>
            <ac:spMk id="6" creationId="{5C90B419-B90C-4FCD-B7A8-461C0737C702}"/>
          </ac:spMkLst>
        </pc:spChg>
      </pc:sldChg>
      <pc:sldChg chg="del">
        <pc:chgData name="Suren Keushkerian" userId="830e91205a3ce052" providerId="LiveId" clId="{9BB918AE-EBEA-4534-ADCF-6B099B034CCB}" dt="2021-08-17T21:38:40.945" v="665" actId="47"/>
        <pc:sldMkLst>
          <pc:docMk/>
          <pc:sldMk cId="964300580" sldId="312"/>
        </pc:sldMkLst>
      </pc:sldChg>
    </pc:docChg>
  </pc:docChgLst>
  <pc:docChgLst>
    <pc:chgData name="Suren Keushkerian" userId="830e91205a3ce052" providerId="LiveId" clId="{652435BB-56A2-4760-80A4-FD4E3F19852A}"/>
    <pc:docChg chg="undo redo custSel delSld modSld">
      <pc:chgData name="Suren Keushkerian" userId="830e91205a3ce052" providerId="LiveId" clId="{652435BB-56A2-4760-80A4-FD4E3F19852A}" dt="2022-03-08T21:01:37.307" v="1105" actId="20577"/>
      <pc:docMkLst>
        <pc:docMk/>
      </pc:docMkLst>
      <pc:sldChg chg="modSp mod">
        <pc:chgData name="Suren Keushkerian" userId="830e91205a3ce052" providerId="LiveId" clId="{652435BB-56A2-4760-80A4-FD4E3F19852A}" dt="2022-03-08T02:08:00.582" v="41" actId="20577"/>
        <pc:sldMkLst>
          <pc:docMk/>
          <pc:sldMk cId="271315429" sldId="256"/>
        </pc:sldMkLst>
        <pc:spChg chg="mod">
          <ac:chgData name="Suren Keushkerian" userId="830e91205a3ce052" providerId="LiveId" clId="{652435BB-56A2-4760-80A4-FD4E3F19852A}" dt="2022-03-08T02:07:14.414" v="26" actId="14100"/>
          <ac:spMkLst>
            <pc:docMk/>
            <pc:sldMk cId="271315429" sldId="256"/>
            <ac:spMk id="2" creationId="{1955E127-CCEB-485E-B8E5-A0280391B477}"/>
          </ac:spMkLst>
        </pc:spChg>
        <pc:spChg chg="mod">
          <ac:chgData name="Suren Keushkerian" userId="830e91205a3ce052" providerId="LiveId" clId="{652435BB-56A2-4760-80A4-FD4E3F19852A}" dt="2022-03-08T02:08:00.582" v="41" actId="20577"/>
          <ac:spMkLst>
            <pc:docMk/>
            <pc:sldMk cId="271315429" sldId="256"/>
            <ac:spMk id="3" creationId="{B676C455-43C2-49A8-831C-B75562E41A37}"/>
          </ac:spMkLst>
        </pc:spChg>
      </pc:sldChg>
      <pc:sldChg chg="modSp mod">
        <pc:chgData name="Suren Keushkerian" userId="830e91205a3ce052" providerId="LiveId" clId="{652435BB-56A2-4760-80A4-FD4E3F19852A}" dt="2022-03-08T20:59:43.455" v="1048" actId="20577"/>
        <pc:sldMkLst>
          <pc:docMk/>
          <pc:sldMk cId="405988494" sldId="257"/>
        </pc:sldMkLst>
        <pc:spChg chg="mod">
          <ac:chgData name="Suren Keushkerian" userId="830e91205a3ce052" providerId="LiveId" clId="{652435BB-56A2-4760-80A4-FD4E3F19852A}" dt="2022-03-08T20:59:43.455" v="1048" actId="20577"/>
          <ac:spMkLst>
            <pc:docMk/>
            <pc:sldMk cId="405988494" sldId="257"/>
            <ac:spMk id="6" creationId="{5C90B419-B90C-4FCD-B7A8-461C0737C702}"/>
          </ac:spMkLst>
        </pc:spChg>
      </pc:sldChg>
      <pc:sldChg chg="modSp mod">
        <pc:chgData name="Suren Keushkerian" userId="830e91205a3ce052" providerId="LiveId" clId="{652435BB-56A2-4760-80A4-FD4E3F19852A}" dt="2022-03-08T21:00:52.967" v="1103" actId="115"/>
        <pc:sldMkLst>
          <pc:docMk/>
          <pc:sldMk cId="81933923" sldId="267"/>
        </pc:sldMkLst>
        <pc:spChg chg="mod">
          <ac:chgData name="Suren Keushkerian" userId="830e91205a3ce052" providerId="LiveId" clId="{652435BB-56A2-4760-80A4-FD4E3F19852A}" dt="2022-03-08T21:00:52.967" v="1103" actId="115"/>
          <ac:spMkLst>
            <pc:docMk/>
            <pc:sldMk cId="81933923" sldId="267"/>
            <ac:spMk id="6" creationId="{5C90B419-B90C-4FCD-B7A8-461C0737C702}"/>
          </ac:spMkLst>
        </pc:spChg>
        <pc:graphicFrameChg chg="mod modGraphic">
          <ac:chgData name="Suren Keushkerian" userId="830e91205a3ce052" providerId="LiveId" clId="{652435BB-56A2-4760-80A4-FD4E3F19852A}" dt="2022-03-08T02:32:12.931" v="901" actId="122"/>
          <ac:graphicFrameMkLst>
            <pc:docMk/>
            <pc:sldMk cId="81933923" sldId="267"/>
            <ac:graphicFrameMk id="3" creationId="{58223EF4-C4BD-499D-8FD3-F74DFE71BB68}"/>
          </ac:graphicFrameMkLst>
        </pc:graphicFrameChg>
      </pc:sldChg>
      <pc:sldChg chg="modSp mod">
        <pc:chgData name="Suren Keushkerian" userId="830e91205a3ce052" providerId="LiveId" clId="{652435BB-56A2-4760-80A4-FD4E3F19852A}" dt="2022-03-08T02:36:13.720" v="924" actId="5793"/>
        <pc:sldMkLst>
          <pc:docMk/>
          <pc:sldMk cId="408300649" sldId="270"/>
        </pc:sldMkLst>
        <pc:spChg chg="mod">
          <ac:chgData name="Suren Keushkerian" userId="830e91205a3ce052" providerId="LiveId" clId="{652435BB-56A2-4760-80A4-FD4E3F19852A}" dt="2022-03-08T02:35:44.997" v="918" actId="27636"/>
          <ac:spMkLst>
            <pc:docMk/>
            <pc:sldMk cId="408300649" sldId="270"/>
            <ac:spMk id="2" creationId="{AD4E8C92-686E-4AFE-9C5D-DAD060AC92E0}"/>
          </ac:spMkLst>
        </pc:spChg>
        <pc:spChg chg="mod">
          <ac:chgData name="Suren Keushkerian" userId="830e91205a3ce052" providerId="LiveId" clId="{652435BB-56A2-4760-80A4-FD4E3F19852A}" dt="2022-03-08T02:36:13.720" v="924" actId="5793"/>
          <ac:spMkLst>
            <pc:docMk/>
            <pc:sldMk cId="408300649" sldId="270"/>
            <ac:spMk id="6" creationId="{5C90B419-B90C-4FCD-B7A8-461C0737C702}"/>
          </ac:spMkLst>
        </pc:spChg>
      </pc:sldChg>
      <pc:sldChg chg="modSp mod">
        <pc:chgData name="Suren Keushkerian" userId="830e91205a3ce052" providerId="LiveId" clId="{652435BB-56A2-4760-80A4-FD4E3F19852A}" dt="2022-03-08T21:01:37.307" v="1105" actId="20577"/>
        <pc:sldMkLst>
          <pc:docMk/>
          <pc:sldMk cId="1235527104" sldId="274"/>
        </pc:sldMkLst>
        <pc:spChg chg="mod">
          <ac:chgData name="Suren Keushkerian" userId="830e91205a3ce052" providerId="LiveId" clId="{652435BB-56A2-4760-80A4-FD4E3F19852A}" dt="2022-03-08T21:01:37.307" v="1105" actId="20577"/>
          <ac:spMkLst>
            <pc:docMk/>
            <pc:sldMk cId="1235527104" sldId="274"/>
            <ac:spMk id="7" creationId="{EC79268A-A537-4621-9B05-BF96A42CDAB9}"/>
          </ac:spMkLst>
        </pc:spChg>
      </pc:sldChg>
      <pc:sldChg chg="modSp mod">
        <pc:chgData name="Suren Keushkerian" userId="830e91205a3ce052" providerId="LiveId" clId="{652435BB-56A2-4760-80A4-FD4E3F19852A}" dt="2022-03-08T02:38:48.074" v="951" actId="790"/>
        <pc:sldMkLst>
          <pc:docMk/>
          <pc:sldMk cId="1178416954" sldId="275"/>
        </pc:sldMkLst>
        <pc:spChg chg="mod">
          <ac:chgData name="Suren Keushkerian" userId="830e91205a3ce052" providerId="LiveId" clId="{652435BB-56A2-4760-80A4-FD4E3F19852A}" dt="2022-03-08T02:38:48.074" v="951" actId="790"/>
          <ac:spMkLst>
            <pc:docMk/>
            <pc:sldMk cId="1178416954" sldId="275"/>
            <ac:spMk id="3" creationId="{36A53DB3-0733-491F-89C3-776E0622313C}"/>
          </ac:spMkLst>
        </pc:spChg>
      </pc:sldChg>
      <pc:sldChg chg="modSp mod">
        <pc:chgData name="Suren Keushkerian" userId="830e91205a3ce052" providerId="LiveId" clId="{652435BB-56A2-4760-80A4-FD4E3F19852A}" dt="2022-03-08T02:39:30.506" v="954" actId="20577"/>
        <pc:sldMkLst>
          <pc:docMk/>
          <pc:sldMk cId="2010430566" sldId="276"/>
        </pc:sldMkLst>
        <pc:spChg chg="mod">
          <ac:chgData name="Suren Keushkerian" userId="830e91205a3ce052" providerId="LiveId" clId="{652435BB-56A2-4760-80A4-FD4E3F19852A}" dt="2022-03-08T02:39:30.506" v="954" actId="20577"/>
          <ac:spMkLst>
            <pc:docMk/>
            <pc:sldMk cId="2010430566" sldId="276"/>
            <ac:spMk id="7" creationId="{A0F4C2C5-76EE-4F3A-9EE2-BD5623C51EDB}"/>
          </ac:spMkLst>
        </pc:spChg>
      </pc:sldChg>
      <pc:sldChg chg="modSp">
        <pc:chgData name="Suren Keushkerian" userId="830e91205a3ce052" providerId="LiveId" clId="{652435BB-56A2-4760-80A4-FD4E3F19852A}" dt="2022-03-08T02:40:45.627" v="965" actId="20577"/>
        <pc:sldMkLst>
          <pc:docMk/>
          <pc:sldMk cId="134428503" sldId="277"/>
        </pc:sldMkLst>
        <pc:spChg chg="mod">
          <ac:chgData name="Suren Keushkerian" userId="830e91205a3ce052" providerId="LiveId" clId="{652435BB-56A2-4760-80A4-FD4E3F19852A}" dt="2022-03-08T02:40:45.627" v="965" actId="20577"/>
          <ac:spMkLst>
            <pc:docMk/>
            <pc:sldMk cId="134428503" sldId="277"/>
            <ac:spMk id="7" creationId="{A0F4C2C5-76EE-4F3A-9EE2-BD5623C51EDB}"/>
          </ac:spMkLst>
        </pc:spChg>
      </pc:sldChg>
      <pc:sldChg chg="modSp">
        <pc:chgData name="Suren Keushkerian" userId="830e91205a3ce052" providerId="LiveId" clId="{652435BB-56A2-4760-80A4-FD4E3F19852A}" dt="2022-03-08T02:39:55.598" v="963" actId="313"/>
        <pc:sldMkLst>
          <pc:docMk/>
          <pc:sldMk cId="3169379753" sldId="278"/>
        </pc:sldMkLst>
        <pc:spChg chg="mod">
          <ac:chgData name="Suren Keushkerian" userId="830e91205a3ce052" providerId="LiveId" clId="{652435BB-56A2-4760-80A4-FD4E3F19852A}" dt="2022-03-08T02:39:55.598" v="963" actId="313"/>
          <ac:spMkLst>
            <pc:docMk/>
            <pc:sldMk cId="3169379753" sldId="278"/>
            <ac:spMk id="3" creationId="{EACFAFF9-FA9F-460A-A856-AEE4A54040FA}"/>
          </ac:spMkLst>
        </pc:spChg>
      </pc:sldChg>
      <pc:sldChg chg="del">
        <pc:chgData name="Suren Keushkerian" userId="830e91205a3ce052" providerId="LiveId" clId="{652435BB-56A2-4760-80A4-FD4E3F19852A}" dt="2022-03-08T02:41:17.232" v="966" actId="2696"/>
        <pc:sldMkLst>
          <pc:docMk/>
          <pc:sldMk cId="2114150199" sldId="284"/>
        </pc:sldMkLst>
      </pc:sldChg>
      <pc:sldChg chg="modSp mod">
        <pc:chgData name="Suren Keushkerian" userId="830e91205a3ce052" providerId="LiveId" clId="{652435BB-56A2-4760-80A4-FD4E3F19852A}" dt="2022-03-08T02:42:22.191" v="971" actId="6549"/>
        <pc:sldMkLst>
          <pc:docMk/>
          <pc:sldMk cId="3403600709" sldId="297"/>
        </pc:sldMkLst>
        <pc:spChg chg="mod">
          <ac:chgData name="Suren Keushkerian" userId="830e91205a3ce052" providerId="LiveId" clId="{652435BB-56A2-4760-80A4-FD4E3F19852A}" dt="2022-03-08T02:42:15.624" v="967" actId="20577"/>
          <ac:spMkLst>
            <pc:docMk/>
            <pc:sldMk cId="3403600709" sldId="297"/>
            <ac:spMk id="2" creationId="{AD4E8C92-686E-4AFE-9C5D-DAD060AC92E0}"/>
          </ac:spMkLst>
        </pc:spChg>
        <pc:spChg chg="mod">
          <ac:chgData name="Suren Keushkerian" userId="830e91205a3ce052" providerId="LiveId" clId="{652435BB-56A2-4760-80A4-FD4E3F19852A}" dt="2022-03-08T02:42:22.191" v="971" actId="6549"/>
          <ac:spMkLst>
            <pc:docMk/>
            <pc:sldMk cId="3403600709" sldId="297"/>
            <ac:spMk id="6" creationId="{5C90B419-B90C-4FCD-B7A8-461C0737C702}"/>
          </ac:spMkLst>
        </pc:spChg>
      </pc:sldChg>
      <pc:sldChg chg="modSp mod">
        <pc:chgData name="Suren Keushkerian" userId="830e91205a3ce052" providerId="LiveId" clId="{652435BB-56A2-4760-80A4-FD4E3F19852A}" dt="2022-03-08T02:45:48.376" v="1031" actId="1076"/>
        <pc:sldMkLst>
          <pc:docMk/>
          <pc:sldMk cId="355278622" sldId="300"/>
        </pc:sldMkLst>
        <pc:spChg chg="mod">
          <ac:chgData name="Suren Keushkerian" userId="830e91205a3ce052" providerId="LiveId" clId="{652435BB-56A2-4760-80A4-FD4E3F19852A}" dt="2022-03-08T02:45:48.376" v="1031" actId="1076"/>
          <ac:spMkLst>
            <pc:docMk/>
            <pc:sldMk cId="355278622" sldId="300"/>
            <ac:spMk id="7" creationId="{A0F4C2C5-76EE-4F3A-9EE2-BD5623C51EDB}"/>
          </ac:spMkLst>
        </pc:spChg>
      </pc:sldChg>
      <pc:sldChg chg="modSp mod">
        <pc:chgData name="Suren Keushkerian" userId="830e91205a3ce052" providerId="LiveId" clId="{652435BB-56A2-4760-80A4-FD4E3F19852A}" dt="2022-03-08T02:46:24.025" v="1037" actId="1076"/>
        <pc:sldMkLst>
          <pc:docMk/>
          <pc:sldMk cId="3575567310" sldId="303"/>
        </pc:sldMkLst>
        <pc:spChg chg="mod">
          <ac:chgData name="Suren Keushkerian" userId="830e91205a3ce052" providerId="LiveId" clId="{652435BB-56A2-4760-80A4-FD4E3F19852A}" dt="2022-03-08T02:46:24.025" v="1037" actId="1076"/>
          <ac:spMkLst>
            <pc:docMk/>
            <pc:sldMk cId="3575567310" sldId="303"/>
            <ac:spMk id="19" creationId="{926DC1BC-774F-4739-84CC-370696E7C9FA}"/>
          </ac:spMkLst>
        </pc:spChg>
        <pc:graphicFrameChg chg="modGraphic">
          <ac:chgData name="Suren Keushkerian" userId="830e91205a3ce052" providerId="LiveId" clId="{652435BB-56A2-4760-80A4-FD4E3F19852A}" dt="2022-03-08T02:46:20.017" v="1036" actId="2165"/>
          <ac:graphicFrameMkLst>
            <pc:docMk/>
            <pc:sldMk cId="3575567310" sldId="303"/>
            <ac:graphicFrameMk id="21" creationId="{1C948622-2C4C-4DB2-97E9-4DACB1BD495D}"/>
          </ac:graphicFrameMkLst>
        </pc:graphicFrameChg>
      </pc:sldChg>
      <pc:sldChg chg="modSp mod">
        <pc:chgData name="Suren Keushkerian" userId="830e91205a3ce052" providerId="LiveId" clId="{652435BB-56A2-4760-80A4-FD4E3F19852A}" dt="2022-03-08T02:48:19.164" v="1042" actId="1076"/>
        <pc:sldMkLst>
          <pc:docMk/>
          <pc:sldMk cId="2384117420" sldId="317"/>
        </pc:sldMkLst>
        <pc:spChg chg="mod">
          <ac:chgData name="Suren Keushkerian" userId="830e91205a3ce052" providerId="LiveId" clId="{652435BB-56A2-4760-80A4-FD4E3F19852A}" dt="2022-03-08T02:48:19.164" v="1042" actId="1076"/>
          <ac:spMkLst>
            <pc:docMk/>
            <pc:sldMk cId="2384117420" sldId="317"/>
            <ac:spMk id="8" creationId="{76DA7CE3-AD4A-48E6-8EB7-D58E409B32A1}"/>
          </ac:spMkLst>
        </pc:spChg>
      </pc:sldChg>
      <pc:sldChg chg="modSp mod">
        <pc:chgData name="Suren Keushkerian" userId="830e91205a3ce052" providerId="LiveId" clId="{652435BB-56A2-4760-80A4-FD4E3F19852A}" dt="2022-03-08T02:50:29.569" v="1047" actId="115"/>
        <pc:sldMkLst>
          <pc:docMk/>
          <pc:sldMk cId="2069214123" sldId="334"/>
        </pc:sldMkLst>
        <pc:spChg chg="mod">
          <ac:chgData name="Suren Keushkerian" userId="830e91205a3ce052" providerId="LiveId" clId="{652435BB-56A2-4760-80A4-FD4E3F19852A}" dt="2022-03-08T02:50:29.569" v="1047" actId="115"/>
          <ac:spMkLst>
            <pc:docMk/>
            <pc:sldMk cId="2069214123" sldId="334"/>
            <ac:spMk id="3" creationId="{3AC64D98-C99C-477C-9926-CEED12A171C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U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D42CC-1C73-4482-A536-75D9EB798A90}" type="datetimeFigureOut">
              <a:rPr lang="es-UY" smtClean="0"/>
              <a:t>16/8/2022</a:t>
            </a:fld>
            <a:endParaRPr lang="es-U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U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U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U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6AA762-D16F-4335-87EC-E9901F8666F1}" type="slidenum">
              <a:rPr lang="es-UY" smtClean="0"/>
              <a:t>‹Nº›</a:t>
            </a:fld>
            <a:endParaRPr lang="es-UY"/>
          </a:p>
        </p:txBody>
      </p:sp>
    </p:spTree>
    <p:extLst>
      <p:ext uri="{BB962C8B-B14F-4D97-AF65-F5344CB8AC3E}">
        <p14:creationId xmlns:p14="http://schemas.microsoft.com/office/powerpoint/2010/main" val="3088262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sz="quarter" idx="5"/>
          </p:nvPr>
        </p:nvSpPr>
        <p:spPr/>
        <p:txBody>
          <a:bodyPr/>
          <a:lstStyle/>
          <a:p>
            <a:fld id="{C66AA762-D16F-4335-87EC-E9901F8666F1}" type="slidenum">
              <a:rPr lang="es-UY" smtClean="0"/>
              <a:t>1</a:t>
            </a:fld>
            <a:endParaRPr lang="es-UY" dirty="0"/>
          </a:p>
        </p:txBody>
      </p:sp>
    </p:spTree>
    <p:extLst>
      <p:ext uri="{BB962C8B-B14F-4D97-AF65-F5344CB8AC3E}">
        <p14:creationId xmlns:p14="http://schemas.microsoft.com/office/powerpoint/2010/main" val="1935499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a:p>
            <a:endParaRPr lang="es-UY" dirty="0"/>
          </a:p>
        </p:txBody>
      </p:sp>
      <p:sp>
        <p:nvSpPr>
          <p:cNvPr id="4" name="Slide Number Placeholder 3"/>
          <p:cNvSpPr>
            <a:spLocks noGrp="1"/>
          </p:cNvSpPr>
          <p:nvPr>
            <p:ph type="sldNum" sz="quarter" idx="5"/>
          </p:nvPr>
        </p:nvSpPr>
        <p:spPr/>
        <p:txBody>
          <a:bodyPr/>
          <a:lstStyle/>
          <a:p>
            <a:fld id="{C66AA762-D16F-4335-87EC-E9901F8666F1}" type="slidenum">
              <a:rPr lang="es-UY" smtClean="0"/>
              <a:t>21</a:t>
            </a:fld>
            <a:endParaRPr lang="es-UY"/>
          </a:p>
        </p:txBody>
      </p:sp>
    </p:spTree>
    <p:extLst>
      <p:ext uri="{BB962C8B-B14F-4D97-AF65-F5344CB8AC3E}">
        <p14:creationId xmlns:p14="http://schemas.microsoft.com/office/powerpoint/2010/main" val="3317932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sz="quarter" idx="5"/>
          </p:nvPr>
        </p:nvSpPr>
        <p:spPr/>
        <p:txBody>
          <a:bodyPr/>
          <a:lstStyle/>
          <a:p>
            <a:fld id="{C66AA762-D16F-4335-87EC-E9901F8666F1}" type="slidenum">
              <a:rPr lang="es-UY" smtClean="0"/>
              <a:t>22</a:t>
            </a:fld>
            <a:endParaRPr lang="es-UY"/>
          </a:p>
        </p:txBody>
      </p:sp>
    </p:spTree>
    <p:extLst>
      <p:ext uri="{BB962C8B-B14F-4D97-AF65-F5344CB8AC3E}">
        <p14:creationId xmlns:p14="http://schemas.microsoft.com/office/powerpoint/2010/main" val="461834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sz="quarter" idx="5"/>
          </p:nvPr>
        </p:nvSpPr>
        <p:spPr/>
        <p:txBody>
          <a:bodyPr/>
          <a:lstStyle/>
          <a:p>
            <a:fld id="{C66AA762-D16F-4335-87EC-E9901F8666F1}" type="slidenum">
              <a:rPr lang="es-UY" smtClean="0"/>
              <a:t>23</a:t>
            </a:fld>
            <a:endParaRPr lang="es-UY"/>
          </a:p>
        </p:txBody>
      </p:sp>
    </p:spTree>
    <p:extLst>
      <p:ext uri="{BB962C8B-B14F-4D97-AF65-F5344CB8AC3E}">
        <p14:creationId xmlns:p14="http://schemas.microsoft.com/office/powerpoint/2010/main" val="3230050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sz="quarter" idx="5"/>
          </p:nvPr>
        </p:nvSpPr>
        <p:spPr/>
        <p:txBody>
          <a:bodyPr/>
          <a:lstStyle/>
          <a:p>
            <a:fld id="{C66AA762-D16F-4335-87EC-E9901F8666F1}" type="slidenum">
              <a:rPr lang="es-UY" smtClean="0"/>
              <a:t>24</a:t>
            </a:fld>
            <a:endParaRPr lang="es-UY"/>
          </a:p>
        </p:txBody>
      </p:sp>
    </p:spTree>
    <p:extLst>
      <p:ext uri="{BB962C8B-B14F-4D97-AF65-F5344CB8AC3E}">
        <p14:creationId xmlns:p14="http://schemas.microsoft.com/office/powerpoint/2010/main" val="3923551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sz="quarter" idx="5"/>
          </p:nvPr>
        </p:nvSpPr>
        <p:spPr/>
        <p:txBody>
          <a:bodyPr/>
          <a:lstStyle/>
          <a:p>
            <a:fld id="{C66AA762-D16F-4335-87EC-E9901F8666F1}" type="slidenum">
              <a:rPr lang="es-UY" smtClean="0"/>
              <a:t>25</a:t>
            </a:fld>
            <a:endParaRPr lang="es-UY"/>
          </a:p>
        </p:txBody>
      </p:sp>
    </p:spTree>
    <p:extLst>
      <p:ext uri="{BB962C8B-B14F-4D97-AF65-F5344CB8AC3E}">
        <p14:creationId xmlns:p14="http://schemas.microsoft.com/office/powerpoint/2010/main" val="771166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sz="quarter" idx="5"/>
          </p:nvPr>
        </p:nvSpPr>
        <p:spPr/>
        <p:txBody>
          <a:bodyPr/>
          <a:lstStyle/>
          <a:p>
            <a:fld id="{C66AA762-D16F-4335-87EC-E9901F8666F1}" type="slidenum">
              <a:rPr lang="es-UY" smtClean="0"/>
              <a:t>26</a:t>
            </a:fld>
            <a:endParaRPr lang="es-UY"/>
          </a:p>
        </p:txBody>
      </p:sp>
    </p:spTree>
    <p:extLst>
      <p:ext uri="{BB962C8B-B14F-4D97-AF65-F5344CB8AC3E}">
        <p14:creationId xmlns:p14="http://schemas.microsoft.com/office/powerpoint/2010/main" val="3026141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sz="quarter" idx="5"/>
          </p:nvPr>
        </p:nvSpPr>
        <p:spPr/>
        <p:txBody>
          <a:bodyPr/>
          <a:lstStyle/>
          <a:p>
            <a:fld id="{C66AA762-D16F-4335-87EC-E9901F8666F1}" type="slidenum">
              <a:rPr lang="es-UY" smtClean="0"/>
              <a:t>27</a:t>
            </a:fld>
            <a:endParaRPr lang="es-UY"/>
          </a:p>
        </p:txBody>
      </p:sp>
    </p:spTree>
    <p:extLst>
      <p:ext uri="{BB962C8B-B14F-4D97-AF65-F5344CB8AC3E}">
        <p14:creationId xmlns:p14="http://schemas.microsoft.com/office/powerpoint/2010/main" val="3316348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sz="quarter" idx="5"/>
          </p:nvPr>
        </p:nvSpPr>
        <p:spPr/>
        <p:txBody>
          <a:bodyPr/>
          <a:lstStyle/>
          <a:p>
            <a:fld id="{C66AA762-D16F-4335-87EC-E9901F8666F1}" type="slidenum">
              <a:rPr lang="es-UY" smtClean="0"/>
              <a:t>28</a:t>
            </a:fld>
            <a:endParaRPr lang="es-UY" dirty="0"/>
          </a:p>
        </p:txBody>
      </p:sp>
    </p:spTree>
    <p:extLst>
      <p:ext uri="{BB962C8B-B14F-4D97-AF65-F5344CB8AC3E}">
        <p14:creationId xmlns:p14="http://schemas.microsoft.com/office/powerpoint/2010/main" val="2408753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sz="quarter" idx="5"/>
          </p:nvPr>
        </p:nvSpPr>
        <p:spPr/>
        <p:txBody>
          <a:bodyPr/>
          <a:lstStyle/>
          <a:p>
            <a:fld id="{C66AA762-D16F-4335-87EC-E9901F8666F1}" type="slidenum">
              <a:rPr lang="es-UY" smtClean="0"/>
              <a:t>29</a:t>
            </a:fld>
            <a:endParaRPr lang="es-UY"/>
          </a:p>
        </p:txBody>
      </p:sp>
    </p:spTree>
    <p:extLst>
      <p:ext uri="{BB962C8B-B14F-4D97-AF65-F5344CB8AC3E}">
        <p14:creationId xmlns:p14="http://schemas.microsoft.com/office/powerpoint/2010/main" val="2195839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sz="quarter" idx="5"/>
          </p:nvPr>
        </p:nvSpPr>
        <p:spPr/>
        <p:txBody>
          <a:bodyPr/>
          <a:lstStyle/>
          <a:p>
            <a:fld id="{C66AA762-D16F-4335-87EC-E9901F8666F1}" type="slidenum">
              <a:rPr lang="es-UY" smtClean="0"/>
              <a:t>34</a:t>
            </a:fld>
            <a:endParaRPr lang="es-UY"/>
          </a:p>
        </p:txBody>
      </p:sp>
    </p:spTree>
    <p:extLst>
      <p:ext uri="{BB962C8B-B14F-4D97-AF65-F5344CB8AC3E}">
        <p14:creationId xmlns:p14="http://schemas.microsoft.com/office/powerpoint/2010/main" val="4270224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sz="1400" dirty="0"/>
          </a:p>
        </p:txBody>
      </p:sp>
      <p:sp>
        <p:nvSpPr>
          <p:cNvPr id="4" name="Slide Number Placeholder 3"/>
          <p:cNvSpPr>
            <a:spLocks noGrp="1"/>
          </p:cNvSpPr>
          <p:nvPr>
            <p:ph type="sldNum" sz="quarter" idx="5"/>
          </p:nvPr>
        </p:nvSpPr>
        <p:spPr/>
        <p:txBody>
          <a:bodyPr/>
          <a:lstStyle/>
          <a:p>
            <a:fld id="{C66AA762-D16F-4335-87EC-E9901F8666F1}" type="slidenum">
              <a:rPr lang="es-UY" smtClean="0"/>
              <a:t>13</a:t>
            </a:fld>
            <a:endParaRPr lang="es-UY"/>
          </a:p>
        </p:txBody>
      </p:sp>
    </p:spTree>
    <p:extLst>
      <p:ext uri="{BB962C8B-B14F-4D97-AF65-F5344CB8AC3E}">
        <p14:creationId xmlns:p14="http://schemas.microsoft.com/office/powerpoint/2010/main" val="817707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sz="quarter" idx="5"/>
          </p:nvPr>
        </p:nvSpPr>
        <p:spPr/>
        <p:txBody>
          <a:bodyPr/>
          <a:lstStyle/>
          <a:p>
            <a:fld id="{C66AA762-D16F-4335-87EC-E9901F8666F1}" type="slidenum">
              <a:rPr lang="es-UY" smtClean="0"/>
              <a:t>36</a:t>
            </a:fld>
            <a:endParaRPr lang="es-UY"/>
          </a:p>
        </p:txBody>
      </p:sp>
    </p:spTree>
    <p:extLst>
      <p:ext uri="{BB962C8B-B14F-4D97-AF65-F5344CB8AC3E}">
        <p14:creationId xmlns:p14="http://schemas.microsoft.com/office/powerpoint/2010/main" val="3782130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sz="quarter" idx="5"/>
          </p:nvPr>
        </p:nvSpPr>
        <p:spPr/>
        <p:txBody>
          <a:bodyPr/>
          <a:lstStyle/>
          <a:p>
            <a:fld id="{C66AA762-D16F-4335-87EC-E9901F8666F1}" type="slidenum">
              <a:rPr lang="es-UY" smtClean="0"/>
              <a:t>37</a:t>
            </a:fld>
            <a:endParaRPr lang="es-UY"/>
          </a:p>
        </p:txBody>
      </p:sp>
    </p:spTree>
    <p:extLst>
      <p:ext uri="{BB962C8B-B14F-4D97-AF65-F5344CB8AC3E}">
        <p14:creationId xmlns:p14="http://schemas.microsoft.com/office/powerpoint/2010/main" val="4183069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sz="quarter" idx="5"/>
          </p:nvPr>
        </p:nvSpPr>
        <p:spPr/>
        <p:txBody>
          <a:bodyPr/>
          <a:lstStyle/>
          <a:p>
            <a:fld id="{C66AA762-D16F-4335-87EC-E9901F8666F1}" type="slidenum">
              <a:rPr lang="es-UY" smtClean="0"/>
              <a:t>38</a:t>
            </a:fld>
            <a:endParaRPr lang="es-UY"/>
          </a:p>
        </p:txBody>
      </p:sp>
    </p:spTree>
    <p:extLst>
      <p:ext uri="{BB962C8B-B14F-4D97-AF65-F5344CB8AC3E}">
        <p14:creationId xmlns:p14="http://schemas.microsoft.com/office/powerpoint/2010/main" val="2229993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sz="quarter" idx="5"/>
          </p:nvPr>
        </p:nvSpPr>
        <p:spPr/>
        <p:txBody>
          <a:bodyPr/>
          <a:lstStyle/>
          <a:p>
            <a:fld id="{C66AA762-D16F-4335-87EC-E9901F8666F1}" type="slidenum">
              <a:rPr lang="es-UY" smtClean="0"/>
              <a:t>39</a:t>
            </a:fld>
            <a:endParaRPr lang="es-UY"/>
          </a:p>
        </p:txBody>
      </p:sp>
    </p:spTree>
    <p:extLst>
      <p:ext uri="{BB962C8B-B14F-4D97-AF65-F5344CB8AC3E}">
        <p14:creationId xmlns:p14="http://schemas.microsoft.com/office/powerpoint/2010/main" val="27352243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sz="quarter" idx="5"/>
          </p:nvPr>
        </p:nvSpPr>
        <p:spPr/>
        <p:txBody>
          <a:bodyPr/>
          <a:lstStyle/>
          <a:p>
            <a:fld id="{C66AA762-D16F-4335-87EC-E9901F8666F1}" type="slidenum">
              <a:rPr lang="es-UY" smtClean="0"/>
              <a:t>40</a:t>
            </a:fld>
            <a:endParaRPr lang="es-UY"/>
          </a:p>
        </p:txBody>
      </p:sp>
    </p:spTree>
    <p:extLst>
      <p:ext uri="{BB962C8B-B14F-4D97-AF65-F5344CB8AC3E}">
        <p14:creationId xmlns:p14="http://schemas.microsoft.com/office/powerpoint/2010/main" val="516377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sz="quarter" idx="5"/>
          </p:nvPr>
        </p:nvSpPr>
        <p:spPr/>
        <p:txBody>
          <a:bodyPr/>
          <a:lstStyle/>
          <a:p>
            <a:fld id="{C66AA762-D16F-4335-87EC-E9901F8666F1}" type="slidenum">
              <a:rPr lang="es-UY" smtClean="0"/>
              <a:t>41</a:t>
            </a:fld>
            <a:endParaRPr lang="es-UY"/>
          </a:p>
        </p:txBody>
      </p:sp>
    </p:spTree>
    <p:extLst>
      <p:ext uri="{BB962C8B-B14F-4D97-AF65-F5344CB8AC3E}">
        <p14:creationId xmlns:p14="http://schemas.microsoft.com/office/powerpoint/2010/main" val="36381674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sz="quarter" idx="5"/>
          </p:nvPr>
        </p:nvSpPr>
        <p:spPr/>
        <p:txBody>
          <a:bodyPr/>
          <a:lstStyle/>
          <a:p>
            <a:fld id="{C66AA762-D16F-4335-87EC-E9901F8666F1}" type="slidenum">
              <a:rPr lang="es-UY" smtClean="0"/>
              <a:t>42</a:t>
            </a:fld>
            <a:endParaRPr lang="es-UY"/>
          </a:p>
        </p:txBody>
      </p:sp>
    </p:spTree>
    <p:extLst>
      <p:ext uri="{BB962C8B-B14F-4D97-AF65-F5344CB8AC3E}">
        <p14:creationId xmlns:p14="http://schemas.microsoft.com/office/powerpoint/2010/main" val="3054228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sz="quarter" idx="5"/>
          </p:nvPr>
        </p:nvSpPr>
        <p:spPr/>
        <p:txBody>
          <a:bodyPr/>
          <a:lstStyle/>
          <a:p>
            <a:fld id="{C66AA762-D16F-4335-87EC-E9901F8666F1}" type="slidenum">
              <a:rPr lang="es-UY" smtClean="0"/>
              <a:t>43</a:t>
            </a:fld>
            <a:endParaRPr lang="es-UY"/>
          </a:p>
        </p:txBody>
      </p:sp>
    </p:spTree>
    <p:extLst>
      <p:ext uri="{BB962C8B-B14F-4D97-AF65-F5344CB8AC3E}">
        <p14:creationId xmlns:p14="http://schemas.microsoft.com/office/powerpoint/2010/main" val="1488707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sz="quarter" idx="5"/>
          </p:nvPr>
        </p:nvSpPr>
        <p:spPr/>
        <p:txBody>
          <a:bodyPr/>
          <a:lstStyle/>
          <a:p>
            <a:fld id="{C66AA762-D16F-4335-87EC-E9901F8666F1}" type="slidenum">
              <a:rPr lang="es-UY" smtClean="0"/>
              <a:t>14</a:t>
            </a:fld>
            <a:endParaRPr lang="es-UY"/>
          </a:p>
        </p:txBody>
      </p:sp>
    </p:spTree>
    <p:extLst>
      <p:ext uri="{BB962C8B-B14F-4D97-AF65-F5344CB8AC3E}">
        <p14:creationId xmlns:p14="http://schemas.microsoft.com/office/powerpoint/2010/main" val="4157534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sz="quarter" idx="5"/>
          </p:nvPr>
        </p:nvSpPr>
        <p:spPr/>
        <p:txBody>
          <a:bodyPr/>
          <a:lstStyle/>
          <a:p>
            <a:fld id="{C66AA762-D16F-4335-87EC-E9901F8666F1}" type="slidenum">
              <a:rPr lang="es-UY" smtClean="0"/>
              <a:t>15</a:t>
            </a:fld>
            <a:endParaRPr lang="es-UY"/>
          </a:p>
        </p:txBody>
      </p:sp>
    </p:spTree>
    <p:extLst>
      <p:ext uri="{BB962C8B-B14F-4D97-AF65-F5344CB8AC3E}">
        <p14:creationId xmlns:p14="http://schemas.microsoft.com/office/powerpoint/2010/main" val="2035950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sz="quarter" idx="5"/>
          </p:nvPr>
        </p:nvSpPr>
        <p:spPr/>
        <p:txBody>
          <a:bodyPr/>
          <a:lstStyle/>
          <a:p>
            <a:fld id="{C66AA762-D16F-4335-87EC-E9901F8666F1}" type="slidenum">
              <a:rPr lang="es-UY" smtClean="0"/>
              <a:t>16</a:t>
            </a:fld>
            <a:endParaRPr lang="es-UY"/>
          </a:p>
        </p:txBody>
      </p:sp>
    </p:spTree>
    <p:extLst>
      <p:ext uri="{BB962C8B-B14F-4D97-AF65-F5344CB8AC3E}">
        <p14:creationId xmlns:p14="http://schemas.microsoft.com/office/powerpoint/2010/main" val="837092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sz="quarter" idx="5"/>
          </p:nvPr>
        </p:nvSpPr>
        <p:spPr/>
        <p:txBody>
          <a:bodyPr/>
          <a:lstStyle/>
          <a:p>
            <a:fld id="{C66AA762-D16F-4335-87EC-E9901F8666F1}" type="slidenum">
              <a:rPr lang="es-UY" smtClean="0"/>
              <a:t>17</a:t>
            </a:fld>
            <a:endParaRPr lang="es-UY"/>
          </a:p>
        </p:txBody>
      </p:sp>
    </p:spTree>
    <p:extLst>
      <p:ext uri="{BB962C8B-B14F-4D97-AF65-F5344CB8AC3E}">
        <p14:creationId xmlns:p14="http://schemas.microsoft.com/office/powerpoint/2010/main" val="3356992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sz="quarter" idx="5"/>
          </p:nvPr>
        </p:nvSpPr>
        <p:spPr/>
        <p:txBody>
          <a:bodyPr/>
          <a:lstStyle/>
          <a:p>
            <a:fld id="{C66AA762-D16F-4335-87EC-E9901F8666F1}" type="slidenum">
              <a:rPr lang="es-UY" smtClean="0"/>
              <a:t>18</a:t>
            </a:fld>
            <a:endParaRPr lang="es-UY"/>
          </a:p>
        </p:txBody>
      </p:sp>
    </p:spTree>
    <p:extLst>
      <p:ext uri="{BB962C8B-B14F-4D97-AF65-F5344CB8AC3E}">
        <p14:creationId xmlns:p14="http://schemas.microsoft.com/office/powerpoint/2010/main" val="695766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sz="quarter" idx="5"/>
          </p:nvPr>
        </p:nvSpPr>
        <p:spPr/>
        <p:txBody>
          <a:bodyPr/>
          <a:lstStyle/>
          <a:p>
            <a:fld id="{C66AA762-D16F-4335-87EC-E9901F8666F1}" type="slidenum">
              <a:rPr lang="es-UY" smtClean="0"/>
              <a:t>19</a:t>
            </a:fld>
            <a:endParaRPr lang="es-UY"/>
          </a:p>
        </p:txBody>
      </p:sp>
    </p:spTree>
    <p:extLst>
      <p:ext uri="{BB962C8B-B14F-4D97-AF65-F5344CB8AC3E}">
        <p14:creationId xmlns:p14="http://schemas.microsoft.com/office/powerpoint/2010/main" val="3174732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Y" dirty="0"/>
          </a:p>
        </p:txBody>
      </p:sp>
      <p:sp>
        <p:nvSpPr>
          <p:cNvPr id="4" name="Slide Number Placeholder 3"/>
          <p:cNvSpPr>
            <a:spLocks noGrp="1"/>
          </p:cNvSpPr>
          <p:nvPr>
            <p:ph type="sldNum" sz="quarter" idx="5"/>
          </p:nvPr>
        </p:nvSpPr>
        <p:spPr/>
        <p:txBody>
          <a:bodyPr/>
          <a:lstStyle/>
          <a:p>
            <a:fld id="{C66AA762-D16F-4335-87EC-E9901F8666F1}" type="slidenum">
              <a:rPr lang="es-UY" smtClean="0"/>
              <a:t>20</a:t>
            </a:fld>
            <a:endParaRPr lang="es-UY"/>
          </a:p>
        </p:txBody>
      </p:sp>
    </p:spTree>
    <p:extLst>
      <p:ext uri="{BB962C8B-B14F-4D97-AF65-F5344CB8AC3E}">
        <p14:creationId xmlns:p14="http://schemas.microsoft.com/office/powerpoint/2010/main" val="465098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FD457-D03D-493A-9E3C-C3CEB482F4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UY"/>
          </a:p>
        </p:txBody>
      </p:sp>
      <p:sp>
        <p:nvSpPr>
          <p:cNvPr id="3" name="Subtitle 2">
            <a:extLst>
              <a:ext uri="{FF2B5EF4-FFF2-40B4-BE49-F238E27FC236}">
                <a16:creationId xmlns:a16="http://schemas.microsoft.com/office/drawing/2014/main" id="{8292B745-3C07-43B3-B6C6-CB27491B66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UY"/>
          </a:p>
        </p:txBody>
      </p:sp>
      <p:sp>
        <p:nvSpPr>
          <p:cNvPr id="4" name="Date Placeholder 3">
            <a:extLst>
              <a:ext uri="{FF2B5EF4-FFF2-40B4-BE49-F238E27FC236}">
                <a16:creationId xmlns:a16="http://schemas.microsoft.com/office/drawing/2014/main" id="{E47D6871-922C-4D24-A006-F7447B61D573}"/>
              </a:ext>
            </a:extLst>
          </p:cNvPr>
          <p:cNvSpPr>
            <a:spLocks noGrp="1"/>
          </p:cNvSpPr>
          <p:nvPr>
            <p:ph type="dt" sz="half" idx="10"/>
          </p:nvPr>
        </p:nvSpPr>
        <p:spPr/>
        <p:txBody>
          <a:bodyPr/>
          <a:lstStyle/>
          <a:p>
            <a:fld id="{02AC24A9-CCB6-4F8D-B8DB-C2F3692CFA5A}" type="datetimeFigureOut">
              <a:rPr lang="en-US" smtClean="0"/>
              <a:t>8/16/2022</a:t>
            </a:fld>
            <a:endParaRPr lang="en-US" dirty="0"/>
          </a:p>
        </p:txBody>
      </p:sp>
      <p:sp>
        <p:nvSpPr>
          <p:cNvPr id="5" name="Footer Placeholder 4">
            <a:extLst>
              <a:ext uri="{FF2B5EF4-FFF2-40B4-BE49-F238E27FC236}">
                <a16:creationId xmlns:a16="http://schemas.microsoft.com/office/drawing/2014/main" id="{9E869767-09E7-40D2-ADE2-381A9D1F7F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DF24980-313D-445A-9AAD-A4047FA826CE}"/>
              </a:ext>
            </a:extLst>
          </p:cNvPr>
          <p:cNvSpPr>
            <a:spLocks noGrp="1"/>
          </p:cNvSpPr>
          <p:nvPr>
            <p:ph type="sldNum" sz="quarter" idx="12"/>
          </p:nvPr>
        </p:nvSpPr>
        <p:spPr/>
        <p:txBody>
          <a:bodyPr/>
          <a:lstStyle/>
          <a:p>
            <a:fld id="{B2DC25EE-239B-4C5F-AAD1-255A7D5F1EE2}" type="slidenum">
              <a:rPr lang="en-US" smtClean="0"/>
              <a:t>‹Nº›</a:t>
            </a:fld>
            <a:endParaRPr lang="en-US" dirty="0"/>
          </a:p>
        </p:txBody>
      </p:sp>
    </p:spTree>
    <p:extLst>
      <p:ext uri="{BB962C8B-B14F-4D97-AF65-F5344CB8AC3E}">
        <p14:creationId xmlns:p14="http://schemas.microsoft.com/office/powerpoint/2010/main" val="137944307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CD1F6-D36E-4B04-915C-0665E54F42F1}"/>
              </a:ext>
            </a:extLst>
          </p:cNvPr>
          <p:cNvSpPr>
            <a:spLocks noGrp="1"/>
          </p:cNvSpPr>
          <p:nvPr>
            <p:ph type="title"/>
          </p:nvPr>
        </p:nvSpPr>
        <p:spPr/>
        <p:txBody>
          <a:bodyPr/>
          <a:lstStyle/>
          <a:p>
            <a:r>
              <a:rPr lang="en-US"/>
              <a:t>Click to edit Master title style</a:t>
            </a:r>
            <a:endParaRPr lang="es-UY"/>
          </a:p>
        </p:txBody>
      </p:sp>
      <p:sp>
        <p:nvSpPr>
          <p:cNvPr id="3" name="Vertical Text Placeholder 2">
            <a:extLst>
              <a:ext uri="{FF2B5EF4-FFF2-40B4-BE49-F238E27FC236}">
                <a16:creationId xmlns:a16="http://schemas.microsoft.com/office/drawing/2014/main" id="{7B3315E9-B73B-4DEE-AE55-C5047DE959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UY"/>
          </a:p>
        </p:txBody>
      </p:sp>
      <p:sp>
        <p:nvSpPr>
          <p:cNvPr id="4" name="Date Placeholder 3">
            <a:extLst>
              <a:ext uri="{FF2B5EF4-FFF2-40B4-BE49-F238E27FC236}">
                <a16:creationId xmlns:a16="http://schemas.microsoft.com/office/drawing/2014/main" id="{5EBD8688-0F0B-4716-88BA-CE8E46FD28F8}"/>
              </a:ext>
            </a:extLst>
          </p:cNvPr>
          <p:cNvSpPr>
            <a:spLocks noGrp="1"/>
          </p:cNvSpPr>
          <p:nvPr>
            <p:ph type="dt" sz="half" idx="10"/>
          </p:nvPr>
        </p:nvSpPr>
        <p:spPr/>
        <p:txBody>
          <a:bodyPr/>
          <a:lstStyle/>
          <a:p>
            <a:fld id="{02AC24A9-CCB6-4F8D-B8DB-C2F3692CFA5A}" type="datetimeFigureOut">
              <a:rPr lang="en-US" smtClean="0"/>
              <a:t>8/16/2022</a:t>
            </a:fld>
            <a:endParaRPr lang="en-US" dirty="0"/>
          </a:p>
        </p:txBody>
      </p:sp>
      <p:sp>
        <p:nvSpPr>
          <p:cNvPr id="5" name="Footer Placeholder 4">
            <a:extLst>
              <a:ext uri="{FF2B5EF4-FFF2-40B4-BE49-F238E27FC236}">
                <a16:creationId xmlns:a16="http://schemas.microsoft.com/office/drawing/2014/main" id="{83539E19-29E5-4802-BA80-C263C7836B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FA7D134-7A51-4D5E-88BB-FD236A954DA3}"/>
              </a:ext>
            </a:extLst>
          </p:cNvPr>
          <p:cNvSpPr>
            <a:spLocks noGrp="1"/>
          </p:cNvSpPr>
          <p:nvPr>
            <p:ph type="sldNum" sz="quarter" idx="12"/>
          </p:nvPr>
        </p:nvSpPr>
        <p:spPr/>
        <p:txBody>
          <a:bodyPr/>
          <a:lstStyle/>
          <a:p>
            <a:fld id="{B2DC25EE-239B-4C5F-AAD1-255A7D5F1EE2}" type="slidenum">
              <a:rPr lang="en-US" smtClean="0"/>
              <a:t>‹Nº›</a:t>
            </a:fld>
            <a:endParaRPr lang="en-US" dirty="0"/>
          </a:p>
        </p:txBody>
      </p:sp>
    </p:spTree>
    <p:extLst>
      <p:ext uri="{BB962C8B-B14F-4D97-AF65-F5344CB8AC3E}">
        <p14:creationId xmlns:p14="http://schemas.microsoft.com/office/powerpoint/2010/main" val="3804347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5940A0-4D0B-4C1C-953E-E46A6B04D8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UY"/>
          </a:p>
        </p:txBody>
      </p:sp>
      <p:sp>
        <p:nvSpPr>
          <p:cNvPr id="3" name="Vertical Text Placeholder 2">
            <a:extLst>
              <a:ext uri="{FF2B5EF4-FFF2-40B4-BE49-F238E27FC236}">
                <a16:creationId xmlns:a16="http://schemas.microsoft.com/office/drawing/2014/main" id="{A921B4E8-BC66-49BC-A7D5-4AB1887E8E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UY"/>
          </a:p>
        </p:txBody>
      </p:sp>
      <p:sp>
        <p:nvSpPr>
          <p:cNvPr id="4" name="Date Placeholder 3">
            <a:extLst>
              <a:ext uri="{FF2B5EF4-FFF2-40B4-BE49-F238E27FC236}">
                <a16:creationId xmlns:a16="http://schemas.microsoft.com/office/drawing/2014/main" id="{6B73ED4F-D196-4AA4-87E3-59D9740D616B}"/>
              </a:ext>
            </a:extLst>
          </p:cNvPr>
          <p:cNvSpPr>
            <a:spLocks noGrp="1"/>
          </p:cNvSpPr>
          <p:nvPr>
            <p:ph type="dt" sz="half" idx="10"/>
          </p:nvPr>
        </p:nvSpPr>
        <p:spPr/>
        <p:txBody>
          <a:bodyPr/>
          <a:lstStyle/>
          <a:p>
            <a:fld id="{02AC24A9-CCB6-4F8D-B8DB-C2F3692CFA5A}" type="datetimeFigureOut">
              <a:rPr lang="en-US" smtClean="0"/>
              <a:t>8/16/2022</a:t>
            </a:fld>
            <a:endParaRPr lang="en-US" dirty="0"/>
          </a:p>
        </p:txBody>
      </p:sp>
      <p:sp>
        <p:nvSpPr>
          <p:cNvPr id="5" name="Footer Placeholder 4">
            <a:extLst>
              <a:ext uri="{FF2B5EF4-FFF2-40B4-BE49-F238E27FC236}">
                <a16:creationId xmlns:a16="http://schemas.microsoft.com/office/drawing/2014/main" id="{50EA74BD-B003-4F73-B883-2411568483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690E25-044D-48AB-A73B-EEE662C23213}"/>
              </a:ext>
            </a:extLst>
          </p:cNvPr>
          <p:cNvSpPr>
            <a:spLocks noGrp="1"/>
          </p:cNvSpPr>
          <p:nvPr>
            <p:ph type="sldNum" sz="quarter" idx="12"/>
          </p:nvPr>
        </p:nvSpPr>
        <p:spPr/>
        <p:txBody>
          <a:bodyPr/>
          <a:lstStyle/>
          <a:p>
            <a:fld id="{B2DC25EE-239B-4C5F-AAD1-255A7D5F1EE2}" type="slidenum">
              <a:rPr lang="en-US" smtClean="0"/>
              <a:t>‹Nº›</a:t>
            </a:fld>
            <a:endParaRPr lang="en-US" dirty="0"/>
          </a:p>
        </p:txBody>
      </p:sp>
    </p:spTree>
    <p:extLst>
      <p:ext uri="{BB962C8B-B14F-4D97-AF65-F5344CB8AC3E}">
        <p14:creationId xmlns:p14="http://schemas.microsoft.com/office/powerpoint/2010/main" val="216038481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38E3B-D207-47FF-BA9F-1DDDFEDD0E98}"/>
              </a:ext>
            </a:extLst>
          </p:cNvPr>
          <p:cNvSpPr>
            <a:spLocks noGrp="1"/>
          </p:cNvSpPr>
          <p:nvPr>
            <p:ph type="title"/>
          </p:nvPr>
        </p:nvSpPr>
        <p:spPr/>
        <p:txBody>
          <a:bodyPr/>
          <a:lstStyle/>
          <a:p>
            <a:r>
              <a:rPr lang="en-US"/>
              <a:t>Click to edit Master title style</a:t>
            </a:r>
            <a:endParaRPr lang="es-UY"/>
          </a:p>
        </p:txBody>
      </p:sp>
      <p:sp>
        <p:nvSpPr>
          <p:cNvPr id="3" name="Content Placeholder 2">
            <a:extLst>
              <a:ext uri="{FF2B5EF4-FFF2-40B4-BE49-F238E27FC236}">
                <a16:creationId xmlns:a16="http://schemas.microsoft.com/office/drawing/2014/main" id="{CD596C74-DC4C-4A36-A5EC-BB0A946524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UY"/>
          </a:p>
        </p:txBody>
      </p:sp>
      <p:sp>
        <p:nvSpPr>
          <p:cNvPr id="4" name="Date Placeholder 3">
            <a:extLst>
              <a:ext uri="{FF2B5EF4-FFF2-40B4-BE49-F238E27FC236}">
                <a16:creationId xmlns:a16="http://schemas.microsoft.com/office/drawing/2014/main" id="{05DD225C-160A-4ADC-8B97-B78C68CCDCEE}"/>
              </a:ext>
            </a:extLst>
          </p:cNvPr>
          <p:cNvSpPr>
            <a:spLocks noGrp="1"/>
          </p:cNvSpPr>
          <p:nvPr>
            <p:ph type="dt" sz="half" idx="10"/>
          </p:nvPr>
        </p:nvSpPr>
        <p:spPr/>
        <p:txBody>
          <a:bodyPr/>
          <a:lstStyle/>
          <a:p>
            <a:fld id="{02AC24A9-CCB6-4F8D-B8DB-C2F3692CFA5A}" type="datetimeFigureOut">
              <a:rPr lang="en-US" smtClean="0"/>
              <a:t>8/16/2022</a:t>
            </a:fld>
            <a:endParaRPr lang="en-US" dirty="0"/>
          </a:p>
        </p:txBody>
      </p:sp>
      <p:sp>
        <p:nvSpPr>
          <p:cNvPr id="5" name="Footer Placeholder 4">
            <a:extLst>
              <a:ext uri="{FF2B5EF4-FFF2-40B4-BE49-F238E27FC236}">
                <a16:creationId xmlns:a16="http://schemas.microsoft.com/office/drawing/2014/main" id="{CB3F8E38-FFCC-4EF3-BDF6-719E61683AF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3B3E02A-12E5-4387-9566-1D8ACA73AA6F}"/>
              </a:ext>
            </a:extLst>
          </p:cNvPr>
          <p:cNvSpPr>
            <a:spLocks noGrp="1"/>
          </p:cNvSpPr>
          <p:nvPr>
            <p:ph type="sldNum" sz="quarter" idx="12"/>
          </p:nvPr>
        </p:nvSpPr>
        <p:spPr/>
        <p:txBody>
          <a:bodyPr/>
          <a:lstStyle/>
          <a:p>
            <a:fld id="{B2DC25EE-239B-4C5F-AAD1-255A7D5F1EE2}" type="slidenum">
              <a:rPr lang="en-US" smtClean="0"/>
              <a:t>‹Nº›</a:t>
            </a:fld>
            <a:endParaRPr lang="en-US" dirty="0"/>
          </a:p>
        </p:txBody>
      </p:sp>
    </p:spTree>
    <p:extLst>
      <p:ext uri="{BB962C8B-B14F-4D97-AF65-F5344CB8AC3E}">
        <p14:creationId xmlns:p14="http://schemas.microsoft.com/office/powerpoint/2010/main" val="1063419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326D7-EF70-4D99-BC26-7F6E5E6ACC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UY"/>
          </a:p>
        </p:txBody>
      </p:sp>
      <p:sp>
        <p:nvSpPr>
          <p:cNvPr id="3" name="Text Placeholder 2">
            <a:extLst>
              <a:ext uri="{FF2B5EF4-FFF2-40B4-BE49-F238E27FC236}">
                <a16:creationId xmlns:a16="http://schemas.microsoft.com/office/drawing/2014/main" id="{7B417D56-4EE5-444D-B79E-6FA64491A5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669E4A-F5ED-4BF7-B40F-DD7C5D1CB6E4}"/>
              </a:ext>
            </a:extLst>
          </p:cNvPr>
          <p:cNvSpPr>
            <a:spLocks noGrp="1"/>
          </p:cNvSpPr>
          <p:nvPr>
            <p:ph type="dt" sz="half" idx="10"/>
          </p:nvPr>
        </p:nvSpPr>
        <p:spPr/>
        <p:txBody>
          <a:bodyPr/>
          <a:lstStyle/>
          <a:p>
            <a:fld id="{02AC24A9-CCB6-4F8D-B8DB-C2F3692CFA5A}" type="datetimeFigureOut">
              <a:rPr lang="en-US" smtClean="0"/>
              <a:t>8/16/2022</a:t>
            </a:fld>
            <a:endParaRPr lang="en-US" dirty="0"/>
          </a:p>
        </p:txBody>
      </p:sp>
      <p:sp>
        <p:nvSpPr>
          <p:cNvPr id="5" name="Footer Placeholder 4">
            <a:extLst>
              <a:ext uri="{FF2B5EF4-FFF2-40B4-BE49-F238E27FC236}">
                <a16:creationId xmlns:a16="http://schemas.microsoft.com/office/drawing/2014/main" id="{849715CE-B45F-4707-91F0-79BBEFDF9B5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68BEC65-1CF5-4B8A-8F6E-3F1E25E7D29D}"/>
              </a:ext>
            </a:extLst>
          </p:cNvPr>
          <p:cNvSpPr>
            <a:spLocks noGrp="1"/>
          </p:cNvSpPr>
          <p:nvPr>
            <p:ph type="sldNum" sz="quarter" idx="12"/>
          </p:nvPr>
        </p:nvSpPr>
        <p:spPr/>
        <p:txBody>
          <a:bodyPr/>
          <a:lstStyle/>
          <a:p>
            <a:fld id="{B2DC25EE-239B-4C5F-AAD1-255A7D5F1EE2}" type="slidenum">
              <a:rPr lang="en-US" smtClean="0"/>
              <a:t>‹Nº›</a:t>
            </a:fld>
            <a:endParaRPr lang="en-US" dirty="0"/>
          </a:p>
        </p:txBody>
      </p:sp>
    </p:spTree>
    <p:extLst>
      <p:ext uri="{BB962C8B-B14F-4D97-AF65-F5344CB8AC3E}">
        <p14:creationId xmlns:p14="http://schemas.microsoft.com/office/powerpoint/2010/main" val="76164082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2857B-6393-4665-A514-13C919BCE5A7}"/>
              </a:ext>
            </a:extLst>
          </p:cNvPr>
          <p:cNvSpPr>
            <a:spLocks noGrp="1"/>
          </p:cNvSpPr>
          <p:nvPr>
            <p:ph type="title"/>
          </p:nvPr>
        </p:nvSpPr>
        <p:spPr/>
        <p:txBody>
          <a:bodyPr/>
          <a:lstStyle/>
          <a:p>
            <a:r>
              <a:rPr lang="en-US"/>
              <a:t>Click to edit Master title style</a:t>
            </a:r>
            <a:endParaRPr lang="es-UY"/>
          </a:p>
        </p:txBody>
      </p:sp>
      <p:sp>
        <p:nvSpPr>
          <p:cNvPr id="3" name="Content Placeholder 2">
            <a:extLst>
              <a:ext uri="{FF2B5EF4-FFF2-40B4-BE49-F238E27FC236}">
                <a16:creationId xmlns:a16="http://schemas.microsoft.com/office/drawing/2014/main" id="{A7690B14-3C83-4E84-A708-F70E7AE23A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UY"/>
          </a:p>
        </p:txBody>
      </p:sp>
      <p:sp>
        <p:nvSpPr>
          <p:cNvPr id="4" name="Content Placeholder 3">
            <a:extLst>
              <a:ext uri="{FF2B5EF4-FFF2-40B4-BE49-F238E27FC236}">
                <a16:creationId xmlns:a16="http://schemas.microsoft.com/office/drawing/2014/main" id="{C398DE90-9C6B-4703-A3EF-5CE6025C21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UY"/>
          </a:p>
        </p:txBody>
      </p:sp>
      <p:sp>
        <p:nvSpPr>
          <p:cNvPr id="5" name="Date Placeholder 4">
            <a:extLst>
              <a:ext uri="{FF2B5EF4-FFF2-40B4-BE49-F238E27FC236}">
                <a16:creationId xmlns:a16="http://schemas.microsoft.com/office/drawing/2014/main" id="{3CB5D7F7-1288-484A-8EAA-7CC5D70F7993}"/>
              </a:ext>
            </a:extLst>
          </p:cNvPr>
          <p:cNvSpPr>
            <a:spLocks noGrp="1"/>
          </p:cNvSpPr>
          <p:nvPr>
            <p:ph type="dt" sz="half" idx="10"/>
          </p:nvPr>
        </p:nvSpPr>
        <p:spPr/>
        <p:txBody>
          <a:bodyPr/>
          <a:lstStyle/>
          <a:p>
            <a:fld id="{02AC24A9-CCB6-4F8D-B8DB-C2F3692CFA5A}" type="datetimeFigureOut">
              <a:rPr lang="en-US" smtClean="0"/>
              <a:t>8/16/2022</a:t>
            </a:fld>
            <a:endParaRPr lang="en-US" dirty="0"/>
          </a:p>
        </p:txBody>
      </p:sp>
      <p:sp>
        <p:nvSpPr>
          <p:cNvPr id="6" name="Footer Placeholder 5">
            <a:extLst>
              <a:ext uri="{FF2B5EF4-FFF2-40B4-BE49-F238E27FC236}">
                <a16:creationId xmlns:a16="http://schemas.microsoft.com/office/drawing/2014/main" id="{9436E10B-CDC4-4E73-820D-F409134EE5A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E385EC6-6C2A-4AEA-BFAB-D7F99E84D190}"/>
              </a:ext>
            </a:extLst>
          </p:cNvPr>
          <p:cNvSpPr>
            <a:spLocks noGrp="1"/>
          </p:cNvSpPr>
          <p:nvPr>
            <p:ph type="sldNum" sz="quarter" idx="12"/>
          </p:nvPr>
        </p:nvSpPr>
        <p:spPr/>
        <p:txBody>
          <a:bodyPr/>
          <a:lstStyle/>
          <a:p>
            <a:fld id="{B2DC25EE-239B-4C5F-AAD1-255A7D5F1EE2}" type="slidenum">
              <a:rPr lang="en-US" smtClean="0"/>
              <a:t>‹Nº›</a:t>
            </a:fld>
            <a:endParaRPr lang="en-US" dirty="0"/>
          </a:p>
        </p:txBody>
      </p:sp>
    </p:spTree>
    <p:extLst>
      <p:ext uri="{BB962C8B-B14F-4D97-AF65-F5344CB8AC3E}">
        <p14:creationId xmlns:p14="http://schemas.microsoft.com/office/powerpoint/2010/main" val="2359507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F1A03-59AB-4FBF-AD2E-FC17CC714828}"/>
              </a:ext>
            </a:extLst>
          </p:cNvPr>
          <p:cNvSpPr>
            <a:spLocks noGrp="1"/>
          </p:cNvSpPr>
          <p:nvPr>
            <p:ph type="title"/>
          </p:nvPr>
        </p:nvSpPr>
        <p:spPr>
          <a:xfrm>
            <a:off x="839788" y="365125"/>
            <a:ext cx="10515600" cy="1325563"/>
          </a:xfrm>
        </p:spPr>
        <p:txBody>
          <a:bodyPr/>
          <a:lstStyle/>
          <a:p>
            <a:r>
              <a:rPr lang="en-US"/>
              <a:t>Click to edit Master title style</a:t>
            </a:r>
            <a:endParaRPr lang="es-UY"/>
          </a:p>
        </p:txBody>
      </p:sp>
      <p:sp>
        <p:nvSpPr>
          <p:cNvPr id="3" name="Text Placeholder 2">
            <a:extLst>
              <a:ext uri="{FF2B5EF4-FFF2-40B4-BE49-F238E27FC236}">
                <a16:creationId xmlns:a16="http://schemas.microsoft.com/office/drawing/2014/main" id="{3D55335F-196F-432C-B13B-3F46F01C8C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DA1DAC-C784-431D-8495-CAEFFDD3F3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UY"/>
          </a:p>
        </p:txBody>
      </p:sp>
      <p:sp>
        <p:nvSpPr>
          <p:cNvPr id="5" name="Text Placeholder 4">
            <a:extLst>
              <a:ext uri="{FF2B5EF4-FFF2-40B4-BE49-F238E27FC236}">
                <a16:creationId xmlns:a16="http://schemas.microsoft.com/office/drawing/2014/main" id="{FBB8A505-3729-4C28-A98C-14197319FD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3D4CDD-98D2-4CD7-BA2C-BE9A39C5E0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UY"/>
          </a:p>
        </p:txBody>
      </p:sp>
      <p:sp>
        <p:nvSpPr>
          <p:cNvPr id="7" name="Date Placeholder 6">
            <a:extLst>
              <a:ext uri="{FF2B5EF4-FFF2-40B4-BE49-F238E27FC236}">
                <a16:creationId xmlns:a16="http://schemas.microsoft.com/office/drawing/2014/main" id="{1F0926FD-189E-4B26-8347-2232832E62C3}"/>
              </a:ext>
            </a:extLst>
          </p:cNvPr>
          <p:cNvSpPr>
            <a:spLocks noGrp="1"/>
          </p:cNvSpPr>
          <p:nvPr>
            <p:ph type="dt" sz="half" idx="10"/>
          </p:nvPr>
        </p:nvSpPr>
        <p:spPr/>
        <p:txBody>
          <a:bodyPr/>
          <a:lstStyle/>
          <a:p>
            <a:fld id="{02AC24A9-CCB6-4F8D-B8DB-C2F3692CFA5A}" type="datetimeFigureOut">
              <a:rPr lang="en-US" smtClean="0"/>
              <a:t>8/16/2022</a:t>
            </a:fld>
            <a:endParaRPr lang="en-US" dirty="0"/>
          </a:p>
        </p:txBody>
      </p:sp>
      <p:sp>
        <p:nvSpPr>
          <p:cNvPr id="8" name="Footer Placeholder 7">
            <a:extLst>
              <a:ext uri="{FF2B5EF4-FFF2-40B4-BE49-F238E27FC236}">
                <a16:creationId xmlns:a16="http://schemas.microsoft.com/office/drawing/2014/main" id="{00851E86-3C32-49A9-A4D1-B519055E6B7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5944EC3-55A3-4CA4-830F-4F37BE101E4D}"/>
              </a:ext>
            </a:extLst>
          </p:cNvPr>
          <p:cNvSpPr>
            <a:spLocks noGrp="1"/>
          </p:cNvSpPr>
          <p:nvPr>
            <p:ph type="sldNum" sz="quarter" idx="12"/>
          </p:nvPr>
        </p:nvSpPr>
        <p:spPr/>
        <p:txBody>
          <a:bodyPr/>
          <a:lstStyle/>
          <a:p>
            <a:fld id="{B2DC25EE-239B-4C5F-AAD1-255A7D5F1EE2}" type="slidenum">
              <a:rPr lang="en-US" smtClean="0"/>
              <a:t>‹Nº›</a:t>
            </a:fld>
            <a:endParaRPr lang="en-US" dirty="0"/>
          </a:p>
        </p:txBody>
      </p:sp>
    </p:spTree>
    <p:extLst>
      <p:ext uri="{BB962C8B-B14F-4D97-AF65-F5344CB8AC3E}">
        <p14:creationId xmlns:p14="http://schemas.microsoft.com/office/powerpoint/2010/main" val="2882548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3384-6ED8-4AF6-9B06-532C84557AC4}"/>
              </a:ext>
            </a:extLst>
          </p:cNvPr>
          <p:cNvSpPr>
            <a:spLocks noGrp="1"/>
          </p:cNvSpPr>
          <p:nvPr>
            <p:ph type="title"/>
          </p:nvPr>
        </p:nvSpPr>
        <p:spPr/>
        <p:txBody>
          <a:bodyPr/>
          <a:lstStyle/>
          <a:p>
            <a:r>
              <a:rPr lang="en-US"/>
              <a:t>Click to edit Master title style</a:t>
            </a:r>
            <a:endParaRPr lang="es-UY"/>
          </a:p>
        </p:txBody>
      </p:sp>
      <p:sp>
        <p:nvSpPr>
          <p:cNvPr id="3" name="Date Placeholder 2">
            <a:extLst>
              <a:ext uri="{FF2B5EF4-FFF2-40B4-BE49-F238E27FC236}">
                <a16:creationId xmlns:a16="http://schemas.microsoft.com/office/drawing/2014/main" id="{6401DACD-0088-44DD-821A-E2EAECC5439F}"/>
              </a:ext>
            </a:extLst>
          </p:cNvPr>
          <p:cNvSpPr>
            <a:spLocks noGrp="1"/>
          </p:cNvSpPr>
          <p:nvPr>
            <p:ph type="dt" sz="half" idx="10"/>
          </p:nvPr>
        </p:nvSpPr>
        <p:spPr/>
        <p:txBody>
          <a:bodyPr/>
          <a:lstStyle/>
          <a:p>
            <a:fld id="{02AC24A9-CCB6-4F8D-B8DB-C2F3692CFA5A}" type="datetimeFigureOut">
              <a:rPr lang="en-US" smtClean="0"/>
              <a:t>8/16/2022</a:t>
            </a:fld>
            <a:endParaRPr lang="en-US" dirty="0"/>
          </a:p>
        </p:txBody>
      </p:sp>
      <p:sp>
        <p:nvSpPr>
          <p:cNvPr id="4" name="Footer Placeholder 3">
            <a:extLst>
              <a:ext uri="{FF2B5EF4-FFF2-40B4-BE49-F238E27FC236}">
                <a16:creationId xmlns:a16="http://schemas.microsoft.com/office/drawing/2014/main" id="{B245F6E2-5717-4CEF-B85B-68CC96732DF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33E0A8D-CC22-4D81-970A-149BF5D20338}"/>
              </a:ext>
            </a:extLst>
          </p:cNvPr>
          <p:cNvSpPr>
            <a:spLocks noGrp="1"/>
          </p:cNvSpPr>
          <p:nvPr>
            <p:ph type="sldNum" sz="quarter" idx="12"/>
          </p:nvPr>
        </p:nvSpPr>
        <p:spPr/>
        <p:txBody>
          <a:bodyPr/>
          <a:lstStyle/>
          <a:p>
            <a:fld id="{B2DC25EE-239B-4C5F-AAD1-255A7D5F1EE2}" type="slidenum">
              <a:rPr lang="en-US" smtClean="0"/>
              <a:t>‹Nº›</a:t>
            </a:fld>
            <a:endParaRPr lang="en-US" dirty="0"/>
          </a:p>
        </p:txBody>
      </p:sp>
    </p:spTree>
    <p:extLst>
      <p:ext uri="{BB962C8B-B14F-4D97-AF65-F5344CB8AC3E}">
        <p14:creationId xmlns:p14="http://schemas.microsoft.com/office/powerpoint/2010/main" val="3072423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6353AD-2631-4652-8231-A3CB3707CAE0}"/>
              </a:ext>
            </a:extLst>
          </p:cNvPr>
          <p:cNvSpPr>
            <a:spLocks noGrp="1"/>
          </p:cNvSpPr>
          <p:nvPr>
            <p:ph type="dt" sz="half" idx="10"/>
          </p:nvPr>
        </p:nvSpPr>
        <p:spPr/>
        <p:txBody>
          <a:bodyPr/>
          <a:lstStyle/>
          <a:p>
            <a:fld id="{02AC24A9-CCB6-4F8D-B8DB-C2F3692CFA5A}" type="datetimeFigureOut">
              <a:rPr lang="en-US" smtClean="0"/>
              <a:t>8/16/2022</a:t>
            </a:fld>
            <a:endParaRPr lang="en-US" dirty="0"/>
          </a:p>
        </p:txBody>
      </p:sp>
      <p:sp>
        <p:nvSpPr>
          <p:cNvPr id="3" name="Footer Placeholder 2">
            <a:extLst>
              <a:ext uri="{FF2B5EF4-FFF2-40B4-BE49-F238E27FC236}">
                <a16:creationId xmlns:a16="http://schemas.microsoft.com/office/drawing/2014/main" id="{AAA2DF64-AE6A-4D06-93A2-7FD374E7608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650D415-C6CE-4C19-B447-FF68CCC4BB8C}"/>
              </a:ext>
            </a:extLst>
          </p:cNvPr>
          <p:cNvSpPr>
            <a:spLocks noGrp="1"/>
          </p:cNvSpPr>
          <p:nvPr>
            <p:ph type="sldNum" sz="quarter" idx="12"/>
          </p:nvPr>
        </p:nvSpPr>
        <p:spPr/>
        <p:txBody>
          <a:bodyPr/>
          <a:lstStyle/>
          <a:p>
            <a:fld id="{B2DC25EE-239B-4C5F-AAD1-255A7D5F1EE2}" type="slidenum">
              <a:rPr lang="en-US" smtClean="0"/>
              <a:t>‹Nº›</a:t>
            </a:fld>
            <a:endParaRPr lang="en-US" dirty="0"/>
          </a:p>
        </p:txBody>
      </p:sp>
    </p:spTree>
    <p:extLst>
      <p:ext uri="{BB962C8B-B14F-4D97-AF65-F5344CB8AC3E}">
        <p14:creationId xmlns:p14="http://schemas.microsoft.com/office/powerpoint/2010/main" val="352445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5B817-80E2-4751-92DF-C392257C2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UY"/>
          </a:p>
        </p:txBody>
      </p:sp>
      <p:sp>
        <p:nvSpPr>
          <p:cNvPr id="3" name="Content Placeholder 2">
            <a:extLst>
              <a:ext uri="{FF2B5EF4-FFF2-40B4-BE49-F238E27FC236}">
                <a16:creationId xmlns:a16="http://schemas.microsoft.com/office/drawing/2014/main" id="{3BBD3369-BC90-4092-A95F-D3042FB053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UY"/>
          </a:p>
        </p:txBody>
      </p:sp>
      <p:sp>
        <p:nvSpPr>
          <p:cNvPr id="4" name="Text Placeholder 3">
            <a:extLst>
              <a:ext uri="{FF2B5EF4-FFF2-40B4-BE49-F238E27FC236}">
                <a16:creationId xmlns:a16="http://schemas.microsoft.com/office/drawing/2014/main" id="{41C0062F-77FB-43AF-95F7-92AE35025A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5CD3A4-FEBB-4486-98D0-3F4B3CE0691F}"/>
              </a:ext>
            </a:extLst>
          </p:cNvPr>
          <p:cNvSpPr>
            <a:spLocks noGrp="1"/>
          </p:cNvSpPr>
          <p:nvPr>
            <p:ph type="dt" sz="half" idx="10"/>
          </p:nvPr>
        </p:nvSpPr>
        <p:spPr/>
        <p:txBody>
          <a:bodyPr/>
          <a:lstStyle/>
          <a:p>
            <a:fld id="{02AC24A9-CCB6-4F8D-B8DB-C2F3692CFA5A}" type="datetimeFigureOut">
              <a:rPr lang="en-US" smtClean="0"/>
              <a:t>8/16/2022</a:t>
            </a:fld>
            <a:endParaRPr lang="en-US" dirty="0"/>
          </a:p>
        </p:txBody>
      </p:sp>
      <p:sp>
        <p:nvSpPr>
          <p:cNvPr id="6" name="Footer Placeholder 5">
            <a:extLst>
              <a:ext uri="{FF2B5EF4-FFF2-40B4-BE49-F238E27FC236}">
                <a16:creationId xmlns:a16="http://schemas.microsoft.com/office/drawing/2014/main" id="{8CC8E0FB-1AF8-4A8A-B555-A64682F9F2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44C9BB-8B7E-460B-BA0C-0844128B61A0}"/>
              </a:ext>
            </a:extLst>
          </p:cNvPr>
          <p:cNvSpPr>
            <a:spLocks noGrp="1"/>
          </p:cNvSpPr>
          <p:nvPr>
            <p:ph type="sldNum" sz="quarter" idx="12"/>
          </p:nvPr>
        </p:nvSpPr>
        <p:spPr/>
        <p:txBody>
          <a:bodyPr/>
          <a:lstStyle/>
          <a:p>
            <a:fld id="{B2DC25EE-239B-4C5F-AAD1-255A7D5F1EE2}" type="slidenum">
              <a:rPr lang="en-US" smtClean="0"/>
              <a:t>‹Nº›</a:t>
            </a:fld>
            <a:endParaRPr lang="en-US" dirty="0"/>
          </a:p>
        </p:txBody>
      </p:sp>
    </p:spTree>
    <p:extLst>
      <p:ext uri="{BB962C8B-B14F-4D97-AF65-F5344CB8AC3E}">
        <p14:creationId xmlns:p14="http://schemas.microsoft.com/office/powerpoint/2010/main" val="2189466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778F-BB22-4CCE-8A7A-7BFD8EAD0F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UY"/>
          </a:p>
        </p:txBody>
      </p:sp>
      <p:sp>
        <p:nvSpPr>
          <p:cNvPr id="3" name="Picture Placeholder 2">
            <a:extLst>
              <a:ext uri="{FF2B5EF4-FFF2-40B4-BE49-F238E27FC236}">
                <a16:creationId xmlns:a16="http://schemas.microsoft.com/office/drawing/2014/main" id="{BAE514E8-6917-460A-B13E-1123358FC5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UY"/>
          </a:p>
        </p:txBody>
      </p:sp>
      <p:sp>
        <p:nvSpPr>
          <p:cNvPr id="4" name="Text Placeholder 3">
            <a:extLst>
              <a:ext uri="{FF2B5EF4-FFF2-40B4-BE49-F238E27FC236}">
                <a16:creationId xmlns:a16="http://schemas.microsoft.com/office/drawing/2014/main" id="{0B471DF7-AF47-442B-87BB-15BA1660AD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87BCB6-9FBB-4DBC-860C-8C2B083984F5}"/>
              </a:ext>
            </a:extLst>
          </p:cNvPr>
          <p:cNvSpPr>
            <a:spLocks noGrp="1"/>
          </p:cNvSpPr>
          <p:nvPr>
            <p:ph type="dt" sz="half" idx="10"/>
          </p:nvPr>
        </p:nvSpPr>
        <p:spPr/>
        <p:txBody>
          <a:bodyPr/>
          <a:lstStyle/>
          <a:p>
            <a:fld id="{02AC24A9-CCB6-4F8D-B8DB-C2F3692CFA5A}" type="datetimeFigureOut">
              <a:rPr lang="en-US" smtClean="0"/>
              <a:t>8/16/2022</a:t>
            </a:fld>
            <a:endParaRPr lang="en-US" dirty="0"/>
          </a:p>
        </p:txBody>
      </p:sp>
      <p:sp>
        <p:nvSpPr>
          <p:cNvPr id="6" name="Footer Placeholder 5">
            <a:extLst>
              <a:ext uri="{FF2B5EF4-FFF2-40B4-BE49-F238E27FC236}">
                <a16:creationId xmlns:a16="http://schemas.microsoft.com/office/drawing/2014/main" id="{3585BA68-096A-485E-AD05-D9D1BCB14D2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450B6E7-8108-4BC8-8311-972A265B4C18}"/>
              </a:ext>
            </a:extLst>
          </p:cNvPr>
          <p:cNvSpPr>
            <a:spLocks noGrp="1"/>
          </p:cNvSpPr>
          <p:nvPr>
            <p:ph type="sldNum" sz="quarter" idx="12"/>
          </p:nvPr>
        </p:nvSpPr>
        <p:spPr/>
        <p:txBody>
          <a:bodyPr/>
          <a:lstStyle/>
          <a:p>
            <a:fld id="{B2DC25EE-239B-4C5F-AAD1-255A7D5F1EE2}" type="slidenum">
              <a:rPr lang="en-US" smtClean="0"/>
              <a:t>‹Nº›</a:t>
            </a:fld>
            <a:endParaRPr lang="en-US" dirty="0"/>
          </a:p>
        </p:txBody>
      </p:sp>
    </p:spTree>
    <p:extLst>
      <p:ext uri="{BB962C8B-B14F-4D97-AF65-F5344CB8AC3E}">
        <p14:creationId xmlns:p14="http://schemas.microsoft.com/office/powerpoint/2010/main" val="993975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28D965-0CE8-475F-BC3D-DE5C8324F3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UY"/>
          </a:p>
        </p:txBody>
      </p:sp>
      <p:sp>
        <p:nvSpPr>
          <p:cNvPr id="3" name="Text Placeholder 2">
            <a:extLst>
              <a:ext uri="{FF2B5EF4-FFF2-40B4-BE49-F238E27FC236}">
                <a16:creationId xmlns:a16="http://schemas.microsoft.com/office/drawing/2014/main" id="{21858517-5614-4556-98A6-19273DADE5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UY"/>
          </a:p>
        </p:txBody>
      </p:sp>
      <p:sp>
        <p:nvSpPr>
          <p:cNvPr id="4" name="Date Placeholder 3">
            <a:extLst>
              <a:ext uri="{FF2B5EF4-FFF2-40B4-BE49-F238E27FC236}">
                <a16:creationId xmlns:a16="http://schemas.microsoft.com/office/drawing/2014/main" id="{CBD99E9A-25CC-4EC3-909E-996344EC09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8/16/2022</a:t>
            </a:fld>
            <a:endParaRPr lang="en-US" dirty="0"/>
          </a:p>
        </p:txBody>
      </p:sp>
      <p:sp>
        <p:nvSpPr>
          <p:cNvPr id="5" name="Footer Placeholder 4">
            <a:extLst>
              <a:ext uri="{FF2B5EF4-FFF2-40B4-BE49-F238E27FC236}">
                <a16:creationId xmlns:a16="http://schemas.microsoft.com/office/drawing/2014/main" id="{DCCE194C-F7E3-4B52-ACD8-68D635B7A4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FC78D56-6401-4828-88EA-B900352B2A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‹Nº›</a:t>
            </a:fld>
            <a:endParaRPr lang="en-US" dirty="0"/>
          </a:p>
        </p:txBody>
      </p:sp>
    </p:spTree>
    <p:extLst>
      <p:ext uri="{BB962C8B-B14F-4D97-AF65-F5344CB8AC3E}">
        <p14:creationId xmlns:p14="http://schemas.microsoft.com/office/powerpoint/2010/main" val="4134255951"/>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U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themeOverride" Target="../theme/themeOverride15.xml"/><Relationship Id="rId6" Type="http://schemas.openxmlformats.org/officeDocument/2006/relationships/image" Target="../media/image24.jpeg"/><Relationship Id="rId5" Type="http://schemas.openxmlformats.org/officeDocument/2006/relationships/image" Target="../media/image23.jpg"/><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17.xml"/><Relationship Id="rId6" Type="http://schemas.microsoft.com/office/2007/relationships/hdphoto" Target="../media/hdphoto3.wdp"/><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18.xml"/><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hyperlink" Target="mailto:sk141534@fi365ort.edu.uy"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hyperlink" Target="https://www.linkedin.com/in/surensebastian/"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10.xml"/><Relationship Id="rId7" Type="http://schemas.microsoft.com/office/2007/relationships/hdphoto" Target="../media/hdphoto3.wdp"/><Relationship Id="rId2" Type="http://schemas.openxmlformats.org/officeDocument/2006/relationships/slideLayout" Target="../slideLayouts/slideLayout2.xml"/><Relationship Id="rId1" Type="http://schemas.openxmlformats.org/officeDocument/2006/relationships/themeOverride" Target="../theme/themeOverride20.xml"/><Relationship Id="rId6" Type="http://schemas.openxmlformats.org/officeDocument/2006/relationships/image" Target="../media/image28.png"/><Relationship Id="rId11" Type="http://schemas.microsoft.com/office/2007/relationships/hdphoto" Target="../media/hdphoto5.wdp"/><Relationship Id="rId5" Type="http://schemas.openxmlformats.org/officeDocument/2006/relationships/image" Target="../media/image30.png"/><Relationship Id="rId10" Type="http://schemas.openxmlformats.org/officeDocument/2006/relationships/image" Target="../media/image32.png"/><Relationship Id="rId4" Type="http://schemas.openxmlformats.org/officeDocument/2006/relationships/image" Target="../media/image17.png"/><Relationship Id="rId9" Type="http://schemas.microsoft.com/office/2007/relationships/hdphoto" Target="../media/hdphoto4.wdp"/></Relationships>
</file>

<file path=ppt/slides/_rels/slide2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notesSlide" Target="../notesSlides/notesSlide11.xml"/><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hemeOverride" Target="../theme/themeOverride21.xml"/><Relationship Id="rId6" Type="http://schemas.microsoft.com/office/2007/relationships/hdphoto" Target="../media/hdphoto3.wdp"/><Relationship Id="rId5" Type="http://schemas.openxmlformats.org/officeDocument/2006/relationships/image" Target="../media/image28.png"/><Relationship Id="rId10" Type="http://schemas.microsoft.com/office/2007/relationships/hdphoto" Target="../media/hdphoto5.wdp"/><Relationship Id="rId4" Type="http://schemas.openxmlformats.org/officeDocument/2006/relationships/image" Target="../media/image30.png"/><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microsoft.com/office/2007/relationships/hdphoto" Target="../media/hdphoto7.wdp"/><Relationship Id="rId2" Type="http://schemas.openxmlformats.org/officeDocument/2006/relationships/slideLayout" Target="../slideLayouts/slideLayout2.xml"/><Relationship Id="rId1" Type="http://schemas.openxmlformats.org/officeDocument/2006/relationships/themeOverride" Target="../theme/themeOverride22.xml"/><Relationship Id="rId6" Type="http://schemas.openxmlformats.org/officeDocument/2006/relationships/image" Target="../media/image34.png"/><Relationship Id="rId5" Type="http://schemas.microsoft.com/office/2007/relationships/hdphoto" Target="../media/hdphoto6.wdp"/><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23.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24.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40.jpeg"/><Relationship Id="rId2" Type="http://schemas.openxmlformats.org/officeDocument/2006/relationships/slideLayout" Target="../slideLayouts/slideLayout2.xml"/><Relationship Id="rId1" Type="http://schemas.openxmlformats.org/officeDocument/2006/relationships/themeOverride" Target="../theme/themeOverride25.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8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26.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27.xml"/><Relationship Id="rId5" Type="http://schemas.openxmlformats.org/officeDocument/2006/relationships/image" Target="../media/image44.jpeg"/><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hemeOverride" Target="../theme/themeOverride29.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2.xml"/><Relationship Id="rId1" Type="http://schemas.openxmlformats.org/officeDocument/2006/relationships/themeOverride" Target="../theme/themeOverr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hemeOverride" Target="../theme/themeOverride31.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3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themeOverride" Target="../theme/themeOverr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34.xml"/><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35.xml"/><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36.xml"/><Relationship Id="rId4" Type="http://schemas.openxmlformats.org/officeDocument/2006/relationships/image" Target="../media/image58.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6.png"/><Relationship Id="rId5" Type="http://schemas.openxmlformats.org/officeDocument/2006/relationships/image" Target="../media/image5.jpe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37.xml"/><Relationship Id="rId5" Type="http://schemas.openxmlformats.org/officeDocument/2006/relationships/hyperlink" Target="https://es.wikipedia.org/wiki/Ley_A" TargetMode="External"/><Relationship Id="rId4" Type="http://schemas.openxmlformats.org/officeDocument/2006/relationships/hyperlink" Target="https://es.wikipedia.org/wiki/Ley_Mu#Versi%C3%B3n_digital"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25.xml"/><Relationship Id="rId7"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hemeOverride" Target="../theme/themeOverride38.xml"/><Relationship Id="rId6" Type="http://schemas.openxmlformats.org/officeDocument/2006/relationships/hyperlink" Target="https://www.youtube.com/watch?v=LNMfDrTka3c" TargetMode="External"/><Relationship Id="rId5" Type="http://schemas.openxmlformats.org/officeDocument/2006/relationships/image" Target="../media/image60.png"/><Relationship Id="rId10" Type="http://schemas.openxmlformats.org/officeDocument/2006/relationships/image" Target="../media/image64.png"/><Relationship Id="rId4" Type="http://schemas.openxmlformats.org/officeDocument/2006/relationships/image" Target="../media/image59.png"/><Relationship Id="rId9"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39.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40.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11.png"/><Relationship Id="rId5" Type="http://schemas.microsoft.com/office/2017/06/relationships/model3d" Target="../media/model3d2.glb"/><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8">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4637E2D9-EEAC-43DC-8937-C618C75C0FB0}"/>
              </a:ext>
            </a:extLst>
          </p:cNvPr>
          <p:cNvPicPr>
            <a:picLocks noChangeAspect="1"/>
          </p:cNvPicPr>
          <p:nvPr/>
        </p:nvPicPr>
        <p:blipFill rotWithShape="1">
          <a:blip r:embed="rId3"/>
          <a:srcRect l="23298" t="7524" b="1567"/>
          <a:stretch/>
        </p:blipFill>
        <p:spPr>
          <a:xfrm>
            <a:off x="-2" y="10"/>
            <a:ext cx="8668512" cy="6857990"/>
          </a:xfrm>
          <a:prstGeom prst="rect">
            <a:avLst/>
          </a:prstGeom>
        </p:spPr>
      </p:pic>
      <p:sp>
        <p:nvSpPr>
          <p:cNvPr id="20" name="Rectangle 10">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55E127-CCEB-485E-B8E5-A0280391B477}"/>
              </a:ext>
            </a:extLst>
          </p:cNvPr>
          <p:cNvSpPr>
            <a:spLocks noGrp="1"/>
          </p:cNvSpPr>
          <p:nvPr>
            <p:ph type="ctrTitle"/>
          </p:nvPr>
        </p:nvSpPr>
        <p:spPr>
          <a:xfrm>
            <a:off x="7648575" y="1122363"/>
            <a:ext cx="4214332" cy="3116843"/>
          </a:xfrm>
        </p:spPr>
        <p:txBody>
          <a:bodyPr anchor="b">
            <a:normAutofit/>
          </a:bodyPr>
          <a:lstStyle/>
          <a:p>
            <a:pPr algn="l"/>
            <a:r>
              <a:rPr lang="es-UY" sz="4100" dirty="0"/>
              <a:t>COMUNICACIONES </a:t>
            </a:r>
            <a:br>
              <a:rPr lang="es-UY" sz="4100" dirty="0"/>
            </a:br>
            <a:r>
              <a:rPr lang="es-UY" sz="4100" dirty="0"/>
              <a:t>UNIFICADAS</a:t>
            </a:r>
            <a:br>
              <a:rPr lang="es-UY" sz="4100" dirty="0"/>
            </a:br>
            <a:br>
              <a:rPr lang="es-UY" sz="4100" dirty="0"/>
            </a:br>
            <a:endParaRPr lang="en-US" sz="4100" dirty="0"/>
          </a:p>
        </p:txBody>
      </p:sp>
      <p:sp>
        <p:nvSpPr>
          <p:cNvPr id="3" name="Subtitle 2">
            <a:extLst>
              <a:ext uri="{FF2B5EF4-FFF2-40B4-BE49-F238E27FC236}">
                <a16:creationId xmlns:a16="http://schemas.microsoft.com/office/drawing/2014/main" id="{B676C455-43C2-49A8-831C-B75562E41A37}"/>
              </a:ext>
            </a:extLst>
          </p:cNvPr>
          <p:cNvSpPr>
            <a:spLocks noGrp="1"/>
          </p:cNvSpPr>
          <p:nvPr>
            <p:ph type="subTitle" idx="1"/>
          </p:nvPr>
        </p:nvSpPr>
        <p:spPr>
          <a:xfrm>
            <a:off x="7898892" y="4823735"/>
            <a:ext cx="4293108" cy="1208141"/>
          </a:xfrm>
        </p:spPr>
        <p:txBody>
          <a:bodyPr>
            <a:normAutofit fontScale="92500"/>
          </a:bodyPr>
          <a:lstStyle/>
          <a:p>
            <a:pPr algn="l"/>
            <a:r>
              <a:rPr lang="es-UY" sz="2000" u="sng" dirty="0"/>
              <a:t>UNIDAD 1</a:t>
            </a:r>
          </a:p>
          <a:p>
            <a:pPr algn="l"/>
            <a:r>
              <a:rPr lang="es-UY" sz="2000" dirty="0"/>
              <a:t>Introducción  y Ecosistema  UC</a:t>
            </a:r>
          </a:p>
          <a:p>
            <a:pPr algn="l"/>
            <a:r>
              <a:rPr lang="es-UY" sz="2000" dirty="0"/>
              <a:t>Principios Básicos Telefonía Analógica / IP</a:t>
            </a:r>
            <a:endParaRPr lang="en-US" sz="2000" dirty="0"/>
          </a:p>
        </p:txBody>
      </p:sp>
      <p:sp>
        <p:nvSpPr>
          <p:cNvPr id="25"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6"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31542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n-US" dirty="0" err="1"/>
              <a:t>Señalizaciones</a:t>
            </a:r>
            <a:r>
              <a:rPr lang="en-US" dirty="0"/>
              <a:t> – </a:t>
            </a:r>
            <a:r>
              <a:rPr lang="en-US" dirty="0" err="1"/>
              <a:t>Circuito</a:t>
            </a:r>
            <a:r>
              <a:rPr lang="en-US" dirty="0"/>
              <a:t> Tip and Ring</a:t>
            </a:r>
          </a:p>
        </p:txBody>
      </p:sp>
      <p:sp>
        <p:nvSpPr>
          <p:cNvPr id="7" name="Content Placeholder 5">
            <a:extLst>
              <a:ext uri="{FF2B5EF4-FFF2-40B4-BE49-F238E27FC236}">
                <a16:creationId xmlns:a16="http://schemas.microsoft.com/office/drawing/2014/main" id="{EC79268A-A537-4621-9B05-BF96A42CDAB9}"/>
              </a:ext>
            </a:extLst>
          </p:cNvPr>
          <p:cNvSpPr txBox="1">
            <a:spLocks/>
          </p:cNvSpPr>
          <p:nvPr/>
        </p:nvSpPr>
        <p:spPr>
          <a:xfrm>
            <a:off x="1115568" y="1581489"/>
            <a:ext cx="10168128" cy="43979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UY" sz="2400" dirty="0"/>
          </a:p>
          <a:p>
            <a:endParaRPr lang="es-UY" sz="2400" dirty="0"/>
          </a:p>
          <a:p>
            <a:endParaRPr lang="es-UY" sz="2400" dirty="0"/>
          </a:p>
          <a:p>
            <a:endParaRPr lang="es-UY" sz="2400" dirty="0"/>
          </a:p>
          <a:p>
            <a:endParaRPr lang="es-UY" sz="2400" dirty="0"/>
          </a:p>
          <a:p>
            <a:r>
              <a:rPr lang="es-UY" sz="2000" dirty="0"/>
              <a:t>El </a:t>
            </a:r>
            <a:r>
              <a:rPr lang="es-UY" sz="2000" dirty="0" err="1"/>
              <a:t>rj</a:t>
            </a:r>
            <a:r>
              <a:rPr lang="es-UY" sz="2000" dirty="0"/>
              <a:t> 11 </a:t>
            </a:r>
            <a:r>
              <a:rPr lang="es-UY" sz="2000"/>
              <a:t>tiene 4/6 </a:t>
            </a:r>
            <a:r>
              <a:rPr lang="es-UY" sz="2000" dirty="0"/>
              <a:t>conectores. en general se usan 2 </a:t>
            </a:r>
          </a:p>
          <a:p>
            <a:r>
              <a:rPr lang="es-UY" sz="2000" dirty="0"/>
              <a:t>Se conocen como </a:t>
            </a:r>
            <a:r>
              <a:rPr lang="es-UY" sz="2000" dirty="0">
                <a:solidFill>
                  <a:srgbClr val="00B050"/>
                </a:solidFill>
              </a:rPr>
              <a:t>Tip</a:t>
            </a:r>
            <a:r>
              <a:rPr lang="es-UY" sz="2000" dirty="0"/>
              <a:t> and </a:t>
            </a:r>
            <a:r>
              <a:rPr lang="es-UY" sz="2000" dirty="0">
                <a:solidFill>
                  <a:srgbClr val="FF0000"/>
                </a:solidFill>
              </a:rPr>
              <a:t>Ring</a:t>
            </a:r>
            <a:r>
              <a:rPr lang="es-UY" sz="2000" dirty="0"/>
              <a:t>. </a:t>
            </a:r>
          </a:p>
          <a:p>
            <a:r>
              <a:rPr lang="es-UY" sz="2000" dirty="0"/>
              <a:t>Salen del teléfono análogo y va a la pared a  un rj11</a:t>
            </a:r>
          </a:p>
        </p:txBody>
      </p:sp>
      <p:pic>
        <p:nvPicPr>
          <p:cNvPr id="9" name="Picture 2" descr="rj45 and rj11">
            <a:extLst>
              <a:ext uri="{FF2B5EF4-FFF2-40B4-BE49-F238E27FC236}">
                <a16:creationId xmlns:a16="http://schemas.microsoft.com/office/drawing/2014/main" id="{EBDEE270-8AFF-4B96-A704-342A0A048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858" y="1665123"/>
            <a:ext cx="3949303" cy="21062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avehaynes – Page 2 – Wiring diagram for inspiring Wire Installation, Electrical Installation, Ethernet Wiring, Arduino, Hide Cables, Electronics Basics, Electrical Diagram, Computer Basics, Electronic Schematics">
            <a:extLst>
              <a:ext uri="{FF2B5EF4-FFF2-40B4-BE49-F238E27FC236}">
                <a16:creationId xmlns:a16="http://schemas.microsoft.com/office/drawing/2014/main" id="{29A65317-2645-470E-BD29-A7ADD658E2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7905" y="1058779"/>
            <a:ext cx="3556851" cy="5618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527104"/>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alpha val="93000"/>
              </a:schemeClr>
            </a:gs>
          </a:gsLst>
          <a:path path="circle">
            <a:fillToRect l="100000" t="100000"/>
          </a:path>
        </a:gra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786014" y="918825"/>
            <a:ext cx="6007608" cy="1106424"/>
          </a:xfrm>
        </p:spPr>
        <p:txBody>
          <a:bodyPr vert="horz" lIns="91440" tIns="45720" rIns="91440" bIns="45720" rtlCol="0" anchor="ctr">
            <a:normAutofit/>
          </a:bodyPr>
          <a:lstStyle/>
          <a:p>
            <a:r>
              <a:rPr lang="es-AR" sz="2800" dirty="0"/>
              <a:t>Señalizaciones</a:t>
            </a:r>
            <a:r>
              <a:rPr lang="en-US" sz="2800" dirty="0"/>
              <a:t> – Tip and Ring</a:t>
            </a:r>
          </a:p>
        </p:txBody>
      </p:sp>
      <p:sp>
        <p:nvSpPr>
          <p:cNvPr id="77" name="Rectangle 76">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79" name="Rectangle 78">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36A53DB3-0733-491F-89C3-776E0622313C}"/>
              </a:ext>
            </a:extLst>
          </p:cNvPr>
          <p:cNvSpPr/>
          <p:nvPr/>
        </p:nvSpPr>
        <p:spPr>
          <a:xfrm>
            <a:off x="841244" y="2359152"/>
            <a:ext cx="6007608" cy="34290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El </a:t>
            </a:r>
            <a:r>
              <a:rPr lang="es-AR" sz="2000" dirty="0"/>
              <a:t>termino</a:t>
            </a:r>
            <a:r>
              <a:rPr lang="en-US" sz="2000" dirty="0"/>
              <a:t> </a:t>
            </a:r>
            <a:r>
              <a:rPr lang="en-US" sz="2000" dirty="0">
                <a:solidFill>
                  <a:srgbClr val="00B050"/>
                </a:solidFill>
              </a:rPr>
              <a:t>Tip</a:t>
            </a:r>
            <a:r>
              <a:rPr lang="en-US" sz="2000" dirty="0"/>
              <a:t> and </a:t>
            </a:r>
            <a:r>
              <a:rPr lang="en-US" sz="2000" dirty="0">
                <a:solidFill>
                  <a:srgbClr val="FF0000"/>
                </a:solidFill>
              </a:rPr>
              <a:t>Ring</a:t>
            </a:r>
            <a:r>
              <a:rPr lang="en-US" sz="2000" dirty="0"/>
              <a:t> se </a:t>
            </a:r>
            <a:r>
              <a:rPr lang="es-UY" sz="2000" dirty="0"/>
              <a:t>origina</a:t>
            </a:r>
            <a:r>
              <a:rPr lang="en-US" sz="2000" dirty="0"/>
              <a:t> </a:t>
            </a:r>
            <a:r>
              <a:rPr lang="es-UY" sz="2000" dirty="0"/>
              <a:t>en</a:t>
            </a:r>
            <a:r>
              <a:rPr lang="en-US" sz="2000" dirty="0"/>
              <a:t> </a:t>
            </a:r>
            <a:r>
              <a:rPr lang="es-AR" sz="2000" dirty="0"/>
              <a:t>referencia</a:t>
            </a:r>
            <a:r>
              <a:rPr lang="en-US" sz="2000" dirty="0"/>
              <a:t> a </a:t>
            </a:r>
            <a:r>
              <a:rPr lang="en-US" sz="2000" dirty="0" err="1"/>
              <a:t>los</a:t>
            </a:r>
            <a:r>
              <a:rPr lang="en-US" sz="2000" dirty="0"/>
              <a:t> </a:t>
            </a:r>
            <a:r>
              <a:rPr lang="es-UY" sz="2000" dirty="0"/>
              <a:t>antiguos</a:t>
            </a:r>
            <a:r>
              <a:rPr lang="en-US" sz="2000" dirty="0"/>
              <a:t> </a:t>
            </a:r>
            <a:r>
              <a:rPr lang="es-AR" sz="2000" dirty="0"/>
              <a:t>conectores</a:t>
            </a:r>
            <a:r>
              <a:rPr lang="en-US" sz="2000" dirty="0"/>
              <a:t> de </a:t>
            </a:r>
            <a:r>
              <a:rPr lang="es-AR" sz="2000" dirty="0"/>
              <a:t>teléfono</a:t>
            </a:r>
            <a:r>
              <a:rPr lang="en-US" sz="2000" dirty="0"/>
              <a:t> </a:t>
            </a:r>
          </a:p>
          <a:p>
            <a:pPr>
              <a:lnSpc>
                <a:spcPct val="90000"/>
              </a:lnSpc>
              <a:spcAft>
                <a:spcPts val="600"/>
              </a:spcAft>
            </a:pPr>
            <a:endParaRPr lang="en-US" sz="2000" dirty="0"/>
          </a:p>
          <a:p>
            <a:pPr indent="-228600">
              <a:lnSpc>
                <a:spcPct val="90000"/>
              </a:lnSpc>
              <a:spcAft>
                <a:spcPts val="600"/>
              </a:spcAft>
              <a:buFont typeface="Arial" panose="020B0604020202020204" pitchFamily="34" charset="0"/>
              <a:buChar char="•"/>
            </a:pPr>
            <a:r>
              <a:rPr lang="en-US" sz="2000" dirty="0"/>
              <a:t>Eran u</a:t>
            </a:r>
            <a:r>
              <a:rPr lang="es-AR" sz="2000" dirty="0"/>
              <a:t>sados</a:t>
            </a:r>
            <a:r>
              <a:rPr lang="en-US" sz="2000" dirty="0"/>
              <a:t> para </a:t>
            </a:r>
            <a:r>
              <a:rPr lang="es-AR" sz="2000" dirty="0"/>
              <a:t>conectar</a:t>
            </a:r>
            <a:r>
              <a:rPr lang="en-US" sz="2000" dirty="0"/>
              <a:t> las </a:t>
            </a:r>
            <a:r>
              <a:rPr lang="es-AR" sz="2000" dirty="0"/>
              <a:t>llamadas</a:t>
            </a:r>
            <a:r>
              <a:rPr lang="en-US" sz="2000" dirty="0"/>
              <a:t> </a:t>
            </a:r>
            <a:r>
              <a:rPr lang="es-AR" sz="2000" dirty="0"/>
              <a:t>telefónicas</a:t>
            </a:r>
            <a:r>
              <a:rPr lang="en-US" sz="2000" dirty="0"/>
              <a:t> </a:t>
            </a:r>
            <a:r>
              <a:rPr lang="es-AR" sz="2000" dirty="0"/>
              <a:t>en</a:t>
            </a:r>
            <a:r>
              <a:rPr lang="en-US" sz="2000" dirty="0"/>
              <a:t> las </a:t>
            </a:r>
            <a:r>
              <a:rPr lang="es-AR" sz="2000" dirty="0"/>
              <a:t>centralitas</a:t>
            </a:r>
            <a:r>
              <a:rPr lang="en-US" sz="2000" dirty="0"/>
              <a:t> </a:t>
            </a:r>
            <a:r>
              <a:rPr lang="es-AR" sz="2000" dirty="0"/>
              <a:t>manuales</a:t>
            </a:r>
            <a:r>
              <a:rPr lang="en-US" sz="2000" dirty="0"/>
              <a:t>.</a:t>
            </a:r>
          </a:p>
          <a:p>
            <a:pPr>
              <a:lnSpc>
                <a:spcPct val="90000"/>
              </a:lnSpc>
              <a:spcAft>
                <a:spcPts val="600"/>
              </a:spcAft>
            </a:pPr>
            <a:endParaRPr lang="en-US" sz="2000" dirty="0"/>
          </a:p>
        </p:txBody>
      </p:sp>
      <p:pic>
        <p:nvPicPr>
          <p:cNvPr id="4098" name="Picture 2" descr="A close up of ware&#10;&#10;Description automatically generated">
            <a:extLst>
              <a:ext uri="{FF2B5EF4-FFF2-40B4-BE49-F238E27FC236}">
                <a16:creationId xmlns:a16="http://schemas.microsoft.com/office/drawing/2014/main" id="{0AD51DED-DCA8-4268-B850-6104A093500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96482" y="636501"/>
            <a:ext cx="4233672" cy="179023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5">
            <a:extLst>
              <a:ext uri="{FF2B5EF4-FFF2-40B4-BE49-F238E27FC236}">
                <a16:creationId xmlns:a16="http://schemas.microsoft.com/office/drawing/2014/main" id="{EC79268A-A537-4621-9B05-BF96A42CDAB9}"/>
              </a:ext>
            </a:extLst>
          </p:cNvPr>
          <p:cNvSpPr txBox="1">
            <a:spLocks/>
          </p:cNvSpPr>
          <p:nvPr/>
        </p:nvSpPr>
        <p:spPr>
          <a:xfrm>
            <a:off x="1219740" y="1523616"/>
            <a:ext cx="10168128" cy="43979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UY" sz="2400" dirty="0"/>
          </a:p>
        </p:txBody>
      </p:sp>
      <p:pic>
        <p:nvPicPr>
          <p:cNvPr id="4102" name="Picture 6">
            <a:extLst>
              <a:ext uri="{FF2B5EF4-FFF2-40B4-BE49-F238E27FC236}">
                <a16:creationId xmlns:a16="http://schemas.microsoft.com/office/drawing/2014/main" id="{BE93BFD2-378E-4C61-A3D1-FDAC845F64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93" t="6746" r="6591" b="27069"/>
          <a:stretch/>
        </p:blipFill>
        <p:spPr bwMode="auto">
          <a:xfrm>
            <a:off x="7604323" y="2619132"/>
            <a:ext cx="4382776" cy="418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416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s-UY" dirty="0"/>
              <a:t>Telefonía Analógica </a:t>
            </a:r>
            <a:endParaRPr lang="en-US" dirty="0"/>
          </a:p>
        </p:txBody>
      </p:sp>
      <p:sp>
        <p:nvSpPr>
          <p:cNvPr id="6" name="Content Placeholder 5">
            <a:extLst>
              <a:ext uri="{FF2B5EF4-FFF2-40B4-BE49-F238E27FC236}">
                <a16:creationId xmlns:a16="http://schemas.microsoft.com/office/drawing/2014/main" id="{5C90B419-B90C-4FCD-B7A8-461C0737C702}"/>
              </a:ext>
            </a:extLst>
          </p:cNvPr>
          <p:cNvSpPr>
            <a:spLocks noGrp="1"/>
          </p:cNvSpPr>
          <p:nvPr>
            <p:ph idx="1"/>
          </p:nvPr>
        </p:nvSpPr>
        <p:spPr>
          <a:xfrm>
            <a:off x="1214179" y="1581489"/>
            <a:ext cx="10168128" cy="4397969"/>
          </a:xfrm>
        </p:spPr>
        <p:txBody>
          <a:bodyPr>
            <a:normAutofit/>
          </a:bodyPr>
          <a:lstStyle/>
          <a:p>
            <a:pPr lvl="2"/>
            <a:endParaRPr lang="es-UY" sz="1800" dirty="0"/>
          </a:p>
          <a:p>
            <a:pPr lvl="1"/>
            <a:endParaRPr lang="en-US" sz="2200" dirty="0"/>
          </a:p>
          <a:p>
            <a:pPr lvl="2"/>
            <a:endParaRPr lang="es-UY" sz="2200" dirty="0"/>
          </a:p>
        </p:txBody>
      </p:sp>
      <p:sp>
        <p:nvSpPr>
          <p:cNvPr id="7" name="Content Placeholder 5">
            <a:extLst>
              <a:ext uri="{FF2B5EF4-FFF2-40B4-BE49-F238E27FC236}">
                <a16:creationId xmlns:a16="http://schemas.microsoft.com/office/drawing/2014/main" id="{A0F4C2C5-76EE-4F3A-9EE2-BD5623C51EDB}"/>
              </a:ext>
            </a:extLst>
          </p:cNvPr>
          <p:cNvSpPr txBox="1">
            <a:spLocks/>
          </p:cNvSpPr>
          <p:nvPr/>
        </p:nvSpPr>
        <p:spPr>
          <a:xfrm>
            <a:off x="1115568" y="1814115"/>
            <a:ext cx="10501132" cy="427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UY" sz="2000" dirty="0"/>
              <a:t>Cuando se hace un </a:t>
            </a:r>
            <a:r>
              <a:rPr lang="es-UY" sz="2000" b="1" dirty="0">
                <a:solidFill>
                  <a:srgbClr val="FF0000"/>
                </a:solidFill>
              </a:rPr>
              <a:t>off-</a:t>
            </a:r>
            <a:r>
              <a:rPr lang="es-AR" sz="2000" b="1" dirty="0">
                <a:solidFill>
                  <a:srgbClr val="FF0000"/>
                </a:solidFill>
              </a:rPr>
              <a:t>hook,</a:t>
            </a:r>
            <a:r>
              <a:rPr lang="es-UY" sz="2000" dirty="0">
                <a:solidFill>
                  <a:srgbClr val="FF0000"/>
                </a:solidFill>
              </a:rPr>
              <a:t> </a:t>
            </a:r>
            <a:r>
              <a:rPr lang="es-UY" sz="2000" dirty="0"/>
              <a:t>hay un switch mecánico que se cierra  y permite que empiece a circular corriente</a:t>
            </a:r>
          </a:p>
          <a:p>
            <a:endParaRPr lang="es-UY" sz="2200" dirty="0"/>
          </a:p>
          <a:p>
            <a:pPr lvl="1"/>
            <a:r>
              <a:rPr lang="es-UY" sz="1800" dirty="0"/>
              <a:t>Circuito abierto cuando estoy </a:t>
            </a:r>
            <a:r>
              <a:rPr lang="es-UY" sz="1800" b="1" dirty="0">
                <a:solidFill>
                  <a:srgbClr val="00B050"/>
                </a:solidFill>
              </a:rPr>
              <a:t>on-hook</a:t>
            </a:r>
          </a:p>
          <a:p>
            <a:pPr lvl="1"/>
            <a:r>
              <a:rPr lang="es-UY" sz="1800" dirty="0"/>
              <a:t>Circuito cerrado cuando estoy </a:t>
            </a:r>
            <a:r>
              <a:rPr lang="es-UY" sz="1800" b="1" dirty="0">
                <a:solidFill>
                  <a:srgbClr val="FF0000"/>
                </a:solidFill>
              </a:rPr>
              <a:t>off-hook</a:t>
            </a:r>
          </a:p>
          <a:p>
            <a:pPr marL="457200" lvl="1" indent="0">
              <a:buNone/>
            </a:pPr>
            <a:endParaRPr lang="es-UY" sz="2000" dirty="0">
              <a:solidFill>
                <a:srgbClr val="FF0000"/>
              </a:solidFill>
            </a:endParaRPr>
          </a:p>
          <a:p>
            <a:pPr marL="457200" lvl="1" indent="0">
              <a:buNone/>
            </a:pPr>
            <a:endParaRPr lang="es-UY" sz="2000" dirty="0">
              <a:solidFill>
                <a:srgbClr val="FF0000"/>
              </a:solidFill>
            </a:endParaRPr>
          </a:p>
          <a:p>
            <a:pPr marL="457200" lvl="1" indent="0">
              <a:buNone/>
            </a:pPr>
            <a:endParaRPr lang="es-UY" sz="2000" dirty="0">
              <a:solidFill>
                <a:srgbClr val="FF0000"/>
              </a:solidFill>
            </a:endParaRPr>
          </a:p>
          <a:p>
            <a:r>
              <a:rPr lang="es-UY" sz="2000" dirty="0"/>
              <a:t>Paradoja  del circuito tip and ring</a:t>
            </a:r>
          </a:p>
          <a:p>
            <a:pPr lvl="1"/>
            <a:r>
              <a:rPr lang="es-UY" sz="2000" dirty="0"/>
              <a:t>¿Cuándo estoy </a:t>
            </a:r>
            <a:r>
              <a:rPr lang="es-UY" sz="2000" b="1" dirty="0">
                <a:solidFill>
                  <a:srgbClr val="00B050"/>
                </a:solidFill>
              </a:rPr>
              <a:t>on-hook</a:t>
            </a:r>
            <a:r>
              <a:rPr lang="es-UY" sz="2000" dirty="0"/>
              <a:t>,</a:t>
            </a:r>
            <a:r>
              <a:rPr lang="es-UY" sz="2000" dirty="0">
                <a:solidFill>
                  <a:srgbClr val="0070C0"/>
                </a:solidFill>
              </a:rPr>
              <a:t> </a:t>
            </a:r>
            <a:r>
              <a:rPr lang="es-UY" sz="2000" dirty="0"/>
              <a:t>como hace la corriente para circular por el teléfono para que este suene?</a:t>
            </a:r>
          </a:p>
        </p:txBody>
      </p:sp>
      <mc:AlternateContent xmlns:mc="http://schemas.openxmlformats.org/markup-compatibility/2006">
        <mc:Choice xmlns:am3d="http://schemas.microsoft.com/office/drawing/2017/model3d" Requires="am3d">
          <p:graphicFrame>
            <p:nvGraphicFramePr>
              <p:cNvPr id="8" name="Content Placeholder 6" descr="Vintage Rotary Phone">
                <a:extLst>
                  <a:ext uri="{FF2B5EF4-FFF2-40B4-BE49-F238E27FC236}">
                    <a16:creationId xmlns:a16="http://schemas.microsoft.com/office/drawing/2014/main" id="{3F193AEA-9BA8-4934-896C-1472DA6EC683}"/>
                  </a:ext>
                </a:extLst>
              </p:cNvPr>
              <p:cNvGraphicFramePr>
                <a:graphicFrameLocks noChangeAspect="1"/>
              </p:cNvGraphicFramePr>
              <p:nvPr>
                <p:extLst>
                  <p:ext uri="{D42A27DB-BD31-4B8C-83A1-F6EECF244321}">
                    <p14:modId xmlns:p14="http://schemas.microsoft.com/office/powerpoint/2010/main" val="3527085669"/>
                  </p:ext>
                </p:extLst>
              </p:nvPr>
            </p:nvGraphicFramePr>
            <p:xfrm>
              <a:off x="6366134" y="1968209"/>
              <a:ext cx="2885046" cy="2523226"/>
            </p:xfrm>
            <a:graphic>
              <a:graphicData uri="http://schemas.microsoft.com/office/drawing/2017/model3d">
                <am3d:model3d r:embed="rId3">
                  <am3d:spPr>
                    <a:xfrm>
                      <a:off x="0" y="0"/>
                      <a:ext cx="2885046" cy="2523226"/>
                    </a:xfrm>
                    <a:prstGeom prst="rect">
                      <a:avLst/>
                    </a:prstGeom>
                  </am3d:spPr>
                  <am3d:camera>
                    <am3d:pos x="0" y="0" z="70453824"/>
                    <am3d:up dx="0" dy="36000000" dz="0"/>
                    <am3d:lookAt x="0" y="0" z="0"/>
                    <am3d:perspective fov="2700000"/>
                  </am3d:camera>
                  <am3d:trans>
                    <am3d:meterPerModelUnit n="1469828" d="1000000"/>
                    <am3d:preTrans dx="3977237" dy="-1030665" dz="3981"/>
                    <am3d:scale>
                      <am3d:sx n="1000000" d="1000000"/>
                      <am3d:sy n="1000000" d="1000000"/>
                      <am3d:sz n="1000000" d="1000000"/>
                    </am3d:scale>
                    <am3d:rot ax="1444810" ay="-1796349" az="-754405"/>
                    <am3d:postTrans dx="0" dy="0" dz="0"/>
                  </am3d:trans>
                  <am3d:raster rName="Office3DRenderer" rVer="16.0.8326">
                    <am3d:blip r:embed="rId4"/>
                  </am3d:raster>
                  <am3d:objViewport viewportSz="37229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Content Placeholder 6" descr="Vintage Rotary Phone">
                <a:extLst>
                  <a:ext uri="{FF2B5EF4-FFF2-40B4-BE49-F238E27FC236}">
                    <a16:creationId xmlns:a16="http://schemas.microsoft.com/office/drawing/2014/main" id="{3F193AEA-9BA8-4934-896C-1472DA6EC683}"/>
                  </a:ext>
                </a:extLst>
              </p:cNvPr>
              <p:cNvPicPr>
                <a:picLocks noGrp="1" noRot="1" noChangeAspect="1" noMove="1" noResize="1" noEditPoints="1" noAdjustHandles="1" noChangeArrowheads="1" noChangeShapeType="1" noCrop="1"/>
              </p:cNvPicPr>
              <p:nvPr/>
            </p:nvPicPr>
            <p:blipFill>
              <a:blip r:embed="rId4"/>
              <a:stretch>
                <a:fillRect/>
              </a:stretch>
            </p:blipFill>
            <p:spPr>
              <a:xfrm>
                <a:off x="6366134" y="1968209"/>
                <a:ext cx="2885046" cy="2523226"/>
              </a:xfrm>
              <a:prstGeom prst="rect">
                <a:avLst/>
              </a:prstGeom>
            </p:spPr>
          </p:pic>
        </mc:Fallback>
      </mc:AlternateContent>
    </p:spTree>
    <p:extLst>
      <p:ext uri="{BB962C8B-B14F-4D97-AF65-F5344CB8AC3E}">
        <p14:creationId xmlns:p14="http://schemas.microsoft.com/office/powerpoint/2010/main" val="2010430566"/>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s-UY" dirty="0"/>
              <a:t>Componentes de Red para Telefonía </a:t>
            </a:r>
            <a:endParaRPr lang="en-US" dirty="0"/>
          </a:p>
        </p:txBody>
      </p:sp>
      <p:sp>
        <p:nvSpPr>
          <p:cNvPr id="4" name="TextBox 3">
            <a:extLst>
              <a:ext uri="{FF2B5EF4-FFF2-40B4-BE49-F238E27FC236}">
                <a16:creationId xmlns:a16="http://schemas.microsoft.com/office/drawing/2014/main" id="{F7BD2F2C-7D92-40C8-91E4-394271DADEFC}"/>
              </a:ext>
            </a:extLst>
          </p:cNvPr>
          <p:cNvSpPr txBox="1"/>
          <p:nvPr/>
        </p:nvSpPr>
        <p:spPr>
          <a:xfrm>
            <a:off x="1214179" y="1371980"/>
            <a:ext cx="9233520" cy="707886"/>
          </a:xfrm>
          <a:prstGeom prst="rect">
            <a:avLst/>
          </a:prstGeom>
          <a:noFill/>
        </p:spPr>
        <p:txBody>
          <a:bodyPr wrap="square" rtlCol="0">
            <a:spAutoFit/>
          </a:bodyPr>
          <a:lstStyle/>
          <a:p>
            <a:pPr marL="285750" indent="-285750">
              <a:buFont typeface="Arial" panose="020B0604020202020204" pitchFamily="34" charset="0"/>
              <a:buChar char="•"/>
            </a:pPr>
            <a:r>
              <a:rPr lang="es-UY" sz="2000" dirty="0"/>
              <a:t>El sistema mundial de telefonía esta hecho de una  </a:t>
            </a:r>
            <a:r>
              <a:rPr lang="es-AR" sz="2000" dirty="0"/>
              <a:t>interconexión</a:t>
            </a:r>
            <a:r>
              <a:rPr lang="es-UY" sz="2000" dirty="0"/>
              <a:t> entre múltiples compañías telefónicas conocidas como </a:t>
            </a:r>
            <a:r>
              <a:rPr lang="es-UY" sz="2000" b="1" dirty="0"/>
              <a:t>Public Switched Telephone Network </a:t>
            </a:r>
            <a:r>
              <a:rPr lang="es-UY" sz="2000" dirty="0"/>
              <a:t>(</a:t>
            </a:r>
            <a:r>
              <a:rPr lang="es-UY" sz="2000" dirty="0">
                <a:solidFill>
                  <a:srgbClr val="FF0000"/>
                </a:solidFill>
              </a:rPr>
              <a:t>PSTN</a:t>
            </a:r>
            <a:r>
              <a:rPr lang="es-UY" sz="2000" dirty="0"/>
              <a:t>)</a:t>
            </a:r>
            <a:endParaRPr lang="es-UY" dirty="0"/>
          </a:p>
        </p:txBody>
      </p:sp>
      <p:pic>
        <p:nvPicPr>
          <p:cNvPr id="11" name="Picture 10" descr="A close up of a egg&#10;&#10;Description automatically generated">
            <a:extLst>
              <a:ext uri="{FF2B5EF4-FFF2-40B4-BE49-F238E27FC236}">
                <a16:creationId xmlns:a16="http://schemas.microsoft.com/office/drawing/2014/main" id="{9C9A9E20-36BC-461F-BC70-6627DDEFDC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043" y="2641918"/>
            <a:ext cx="2597072" cy="1428040"/>
          </a:xfrm>
          <a:prstGeom prst="rect">
            <a:avLst/>
          </a:prstGeom>
        </p:spPr>
      </p:pic>
      <p:pic>
        <p:nvPicPr>
          <p:cNvPr id="14" name="Picture Placeholder 5" descr="Photos">
            <a:extLst>
              <a:ext uri="{FF2B5EF4-FFF2-40B4-BE49-F238E27FC236}">
                <a16:creationId xmlns:a16="http://schemas.microsoft.com/office/drawing/2014/main" id="{E391BC44-CF0F-444B-B432-96FF3BDB19E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4733925" y="5476969"/>
            <a:ext cx="1295400" cy="1199944"/>
          </a:xfrm>
          <a:prstGeom prst="rect">
            <a:avLst/>
          </a:prstGeom>
        </p:spPr>
      </p:pic>
      <p:cxnSp>
        <p:nvCxnSpPr>
          <p:cNvPr id="26" name="Straight Connector 25">
            <a:extLst>
              <a:ext uri="{FF2B5EF4-FFF2-40B4-BE49-F238E27FC236}">
                <a16:creationId xmlns:a16="http://schemas.microsoft.com/office/drawing/2014/main" id="{B1BD84B0-61C2-495B-B727-C8A9E62050E3}"/>
              </a:ext>
            </a:extLst>
          </p:cNvPr>
          <p:cNvCxnSpPr>
            <a:cxnSpLocks/>
          </p:cNvCxnSpPr>
          <p:nvPr/>
        </p:nvCxnSpPr>
        <p:spPr>
          <a:xfrm flipH="1" flipV="1">
            <a:off x="5459240" y="5276511"/>
            <a:ext cx="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8" name="Straight Connector 1027">
            <a:extLst>
              <a:ext uri="{FF2B5EF4-FFF2-40B4-BE49-F238E27FC236}">
                <a16:creationId xmlns:a16="http://schemas.microsoft.com/office/drawing/2014/main" id="{305F4481-9567-496F-A6AD-D01DB8FF67A1}"/>
              </a:ext>
            </a:extLst>
          </p:cNvPr>
          <p:cNvCxnSpPr>
            <a:cxnSpLocks/>
          </p:cNvCxnSpPr>
          <p:nvPr/>
        </p:nvCxnSpPr>
        <p:spPr>
          <a:xfrm>
            <a:off x="5381625" y="3783142"/>
            <a:ext cx="0" cy="168756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31" name="Rectangle 1030">
            <a:extLst>
              <a:ext uri="{FF2B5EF4-FFF2-40B4-BE49-F238E27FC236}">
                <a16:creationId xmlns:a16="http://schemas.microsoft.com/office/drawing/2014/main" id="{09610219-A555-4178-BB03-DDD97756940E}"/>
              </a:ext>
            </a:extLst>
          </p:cNvPr>
          <p:cNvSpPr/>
          <p:nvPr/>
        </p:nvSpPr>
        <p:spPr>
          <a:xfrm>
            <a:off x="2680216" y="4767707"/>
            <a:ext cx="1519448" cy="461665"/>
          </a:xfrm>
          <a:prstGeom prst="rect">
            <a:avLst/>
          </a:prstGeom>
          <a:noFill/>
        </p:spPr>
        <p:txBody>
          <a:bodyPr wrap="square" lIns="91440" tIns="45720" rIns="91440" bIns="45720">
            <a:spAutoFit/>
          </a:bodyPr>
          <a:lstStyle/>
          <a:p>
            <a:pPr algn="ctr"/>
            <a:r>
              <a:rPr lang="en-US" sz="2400" b="1" cap="none" spc="0" dirty="0">
                <a:ln w="22225">
                  <a:solidFill>
                    <a:schemeClr val="accent2"/>
                  </a:solidFill>
                  <a:prstDash val="solid"/>
                </a:ln>
                <a:solidFill>
                  <a:schemeClr val="accent2">
                    <a:lumMod val="60000"/>
                    <a:lumOff val="40000"/>
                  </a:schemeClr>
                </a:solidFill>
                <a:effectLst/>
              </a:rPr>
              <a:t>Local Loop</a:t>
            </a:r>
          </a:p>
        </p:txBody>
      </p:sp>
      <p:cxnSp>
        <p:nvCxnSpPr>
          <p:cNvPr id="1035" name="Straight Arrow Connector 1034">
            <a:extLst>
              <a:ext uri="{FF2B5EF4-FFF2-40B4-BE49-F238E27FC236}">
                <a16:creationId xmlns:a16="http://schemas.microsoft.com/office/drawing/2014/main" id="{0B3C3FEC-EC75-4DAB-B5AB-1EC67A4238B5}"/>
              </a:ext>
            </a:extLst>
          </p:cNvPr>
          <p:cNvCxnSpPr/>
          <p:nvPr/>
        </p:nvCxnSpPr>
        <p:spPr>
          <a:xfrm>
            <a:off x="4199664" y="5057775"/>
            <a:ext cx="1068521"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pic>
        <p:nvPicPr>
          <p:cNvPr id="45" name="Picture Placeholder 5" descr="Curso UC ORT 2020 - Unidad 01 - PowerPoint">
            <a:extLst>
              <a:ext uri="{FF2B5EF4-FFF2-40B4-BE49-F238E27FC236}">
                <a16:creationId xmlns:a16="http://schemas.microsoft.com/office/drawing/2014/main" id="{32CE8461-270C-467C-810A-6E5FC52F97A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521790" y="2933851"/>
            <a:ext cx="1519449" cy="984565"/>
          </a:xfrm>
          <a:prstGeom prst="rect">
            <a:avLst/>
          </a:prstGeom>
        </p:spPr>
      </p:pic>
      <p:pic>
        <p:nvPicPr>
          <p:cNvPr id="46" name="Picture Placeholder 5" descr="Curso UC ORT 2020 - Unidad 01 - PowerPoint">
            <a:extLst>
              <a:ext uri="{FF2B5EF4-FFF2-40B4-BE49-F238E27FC236}">
                <a16:creationId xmlns:a16="http://schemas.microsoft.com/office/drawing/2014/main" id="{AA2C2851-4BC5-4CD9-B623-18404398245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9060534" y="2847511"/>
            <a:ext cx="1519449" cy="984565"/>
          </a:xfrm>
          <a:prstGeom prst="rect">
            <a:avLst/>
          </a:prstGeom>
        </p:spPr>
      </p:pic>
      <p:pic>
        <p:nvPicPr>
          <p:cNvPr id="47" name="Picture Placeholder 5" descr="Photos">
            <a:extLst>
              <a:ext uri="{FF2B5EF4-FFF2-40B4-BE49-F238E27FC236}">
                <a16:creationId xmlns:a16="http://schemas.microsoft.com/office/drawing/2014/main" id="{0100081A-5E3A-4CB0-B02F-C8BC0D1484D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731803" y="3918416"/>
            <a:ext cx="1069077" cy="990298"/>
          </a:xfrm>
          <a:prstGeom prst="rect">
            <a:avLst/>
          </a:prstGeom>
        </p:spPr>
      </p:pic>
      <p:pic>
        <p:nvPicPr>
          <p:cNvPr id="48" name="Picture Placeholder 5" descr="Photos">
            <a:extLst>
              <a:ext uri="{FF2B5EF4-FFF2-40B4-BE49-F238E27FC236}">
                <a16:creationId xmlns:a16="http://schemas.microsoft.com/office/drawing/2014/main" id="{8A3BF44B-50F9-4030-AA20-09770007DDB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9342187" y="3832076"/>
            <a:ext cx="1069077" cy="990298"/>
          </a:xfrm>
          <a:prstGeom prst="rect">
            <a:avLst/>
          </a:prstGeom>
        </p:spPr>
      </p:pic>
      <p:cxnSp>
        <p:nvCxnSpPr>
          <p:cNvPr id="1048" name="Straight Connector 1047">
            <a:extLst>
              <a:ext uri="{FF2B5EF4-FFF2-40B4-BE49-F238E27FC236}">
                <a16:creationId xmlns:a16="http://schemas.microsoft.com/office/drawing/2014/main" id="{2722F353-4E8D-44EB-9345-CF16474BAC3B}"/>
              </a:ext>
            </a:extLst>
          </p:cNvPr>
          <p:cNvCxnSpPr>
            <a:stCxn id="45" idx="3"/>
          </p:cNvCxnSpPr>
          <p:nvPr/>
        </p:nvCxnSpPr>
        <p:spPr>
          <a:xfrm flipV="1">
            <a:off x="2041239" y="3426133"/>
            <a:ext cx="2425986"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417EDBA2-82AE-4B97-AB65-229ADFA68306}"/>
              </a:ext>
            </a:extLst>
          </p:cNvPr>
          <p:cNvCxnSpPr/>
          <p:nvPr/>
        </p:nvCxnSpPr>
        <p:spPr>
          <a:xfrm flipV="1">
            <a:off x="6574029" y="3426133"/>
            <a:ext cx="2425986" cy="1"/>
          </a:xfrm>
          <a:prstGeom prst="line">
            <a:avLst/>
          </a:prstGeom>
        </p:spPr>
        <p:style>
          <a:lnRef idx="1">
            <a:schemeClr val="accent2"/>
          </a:lnRef>
          <a:fillRef idx="0">
            <a:schemeClr val="accent2"/>
          </a:fillRef>
          <a:effectRef idx="0">
            <a:schemeClr val="accent2"/>
          </a:effectRef>
          <a:fontRef idx="minor">
            <a:schemeClr val="tx1"/>
          </a:fontRef>
        </p:style>
      </p:cxnSp>
      <p:sp>
        <p:nvSpPr>
          <p:cNvPr id="64" name="Rectangle 63">
            <a:extLst>
              <a:ext uri="{FF2B5EF4-FFF2-40B4-BE49-F238E27FC236}">
                <a16:creationId xmlns:a16="http://schemas.microsoft.com/office/drawing/2014/main" id="{4FAA4F14-992A-42AC-A602-07ED314ED068}"/>
              </a:ext>
            </a:extLst>
          </p:cNvPr>
          <p:cNvSpPr/>
          <p:nvPr/>
        </p:nvSpPr>
        <p:spPr>
          <a:xfrm>
            <a:off x="3685882" y="2168991"/>
            <a:ext cx="3743371" cy="461665"/>
          </a:xfrm>
          <a:prstGeom prst="rect">
            <a:avLst/>
          </a:prstGeom>
          <a:noFill/>
        </p:spPr>
        <p:txBody>
          <a:bodyPr wrap="square" lIns="91440" tIns="45720" rIns="91440" bIns="45720">
            <a:spAutoFit/>
          </a:bodyPr>
          <a:lstStyle/>
          <a:p>
            <a:pPr algn="ctr"/>
            <a:r>
              <a:rPr lang="en-US" sz="2400" b="1" cap="none" spc="0" dirty="0">
                <a:ln w="22225">
                  <a:solidFill>
                    <a:schemeClr val="accent2"/>
                  </a:solidFill>
                  <a:prstDash val="solid"/>
                </a:ln>
                <a:solidFill>
                  <a:schemeClr val="accent2">
                    <a:lumMod val="60000"/>
                    <a:lumOff val="40000"/>
                  </a:schemeClr>
                </a:solidFill>
                <a:effectLst/>
              </a:rPr>
              <a:t>CO(Central Office) TRUNKS</a:t>
            </a:r>
          </a:p>
        </p:txBody>
      </p:sp>
      <p:cxnSp>
        <p:nvCxnSpPr>
          <p:cNvPr id="65" name="Straight Arrow Connector 64">
            <a:extLst>
              <a:ext uri="{FF2B5EF4-FFF2-40B4-BE49-F238E27FC236}">
                <a16:creationId xmlns:a16="http://schemas.microsoft.com/office/drawing/2014/main" id="{4A78E9A0-38A1-4686-825F-1C19AA682ED0}"/>
              </a:ext>
            </a:extLst>
          </p:cNvPr>
          <p:cNvCxnSpPr>
            <a:cxnSpLocks/>
          </p:cNvCxnSpPr>
          <p:nvPr/>
        </p:nvCxnSpPr>
        <p:spPr>
          <a:xfrm flipH="1">
            <a:off x="3799532" y="2551623"/>
            <a:ext cx="963212" cy="70291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68" name="Straight Arrow Connector 67">
            <a:extLst>
              <a:ext uri="{FF2B5EF4-FFF2-40B4-BE49-F238E27FC236}">
                <a16:creationId xmlns:a16="http://schemas.microsoft.com/office/drawing/2014/main" id="{49133972-1EB9-4AD5-B24A-C7638871F049}"/>
              </a:ext>
            </a:extLst>
          </p:cNvPr>
          <p:cNvCxnSpPr>
            <a:cxnSpLocks/>
          </p:cNvCxnSpPr>
          <p:nvPr/>
        </p:nvCxnSpPr>
        <p:spPr>
          <a:xfrm>
            <a:off x="5953125" y="2562225"/>
            <a:ext cx="852509" cy="64342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EACFAFF9-FA9F-460A-A856-AEE4A54040FA}"/>
              </a:ext>
            </a:extLst>
          </p:cNvPr>
          <p:cNvSpPr txBox="1"/>
          <p:nvPr/>
        </p:nvSpPr>
        <p:spPr>
          <a:xfrm>
            <a:off x="6745115" y="3538453"/>
            <a:ext cx="2202084" cy="923330"/>
          </a:xfrm>
          <a:prstGeom prst="rect">
            <a:avLst/>
          </a:prstGeom>
          <a:noFill/>
        </p:spPr>
        <p:txBody>
          <a:bodyPr wrap="square" rtlCol="0">
            <a:spAutoFit/>
          </a:bodyPr>
          <a:lstStyle/>
          <a:p>
            <a:r>
              <a:rPr lang="es-UY" dirty="0"/>
              <a:t>T1 - 23 canales</a:t>
            </a:r>
          </a:p>
          <a:p>
            <a:r>
              <a:rPr lang="es-UY" dirty="0"/>
              <a:t>E1 - 30 canales</a:t>
            </a:r>
          </a:p>
          <a:p>
            <a:r>
              <a:rPr lang="es-UY" dirty="0"/>
              <a:t>SIP – “A Demanda”	</a:t>
            </a:r>
          </a:p>
        </p:txBody>
      </p:sp>
    </p:spTree>
    <p:extLst>
      <p:ext uri="{BB962C8B-B14F-4D97-AF65-F5344CB8AC3E}">
        <p14:creationId xmlns:p14="http://schemas.microsoft.com/office/powerpoint/2010/main" val="31693797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wipe(down)">
                                      <p:cBhvr>
                                        <p:cTn id="15" dur="1500"/>
                                        <p:tgtEl>
                                          <p:spTgt spid="1028"/>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031"/>
                                        </p:tgtEl>
                                        <p:attrNameLst>
                                          <p:attrName>style.visibility</p:attrName>
                                        </p:attrNameLst>
                                      </p:cBhvr>
                                      <p:to>
                                        <p:strVal val="visible"/>
                                      </p:to>
                                    </p:set>
                                    <p:animEffect transition="in" filter="fade">
                                      <p:cBhvr>
                                        <p:cTn id="20" dur="1000"/>
                                        <p:tgtEl>
                                          <p:spTgt spid="1031"/>
                                        </p:tgtEl>
                                      </p:cBhvr>
                                    </p:animEffect>
                                    <p:anim calcmode="lin" valueType="num">
                                      <p:cBhvr>
                                        <p:cTn id="21" dur="1000" fill="hold"/>
                                        <p:tgtEl>
                                          <p:spTgt spid="1031"/>
                                        </p:tgtEl>
                                        <p:attrNameLst>
                                          <p:attrName>ppt_x</p:attrName>
                                        </p:attrNameLst>
                                      </p:cBhvr>
                                      <p:tavLst>
                                        <p:tav tm="0">
                                          <p:val>
                                            <p:strVal val="#ppt_x"/>
                                          </p:val>
                                        </p:tav>
                                        <p:tav tm="100000">
                                          <p:val>
                                            <p:strVal val="#ppt_x"/>
                                          </p:val>
                                        </p:tav>
                                      </p:tavLst>
                                    </p:anim>
                                    <p:anim calcmode="lin" valueType="num">
                                      <p:cBhvr>
                                        <p:cTn id="22" dur="1000" fill="hold"/>
                                        <p:tgtEl>
                                          <p:spTgt spid="103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35"/>
                                        </p:tgtEl>
                                        <p:attrNameLst>
                                          <p:attrName>style.visibility</p:attrName>
                                        </p:attrNameLst>
                                      </p:cBhvr>
                                      <p:to>
                                        <p:strVal val="visible"/>
                                      </p:to>
                                    </p:set>
                                    <p:animEffect transition="in" filter="fade">
                                      <p:cBhvr>
                                        <p:cTn id="25" dur="1000"/>
                                        <p:tgtEl>
                                          <p:spTgt spid="1035"/>
                                        </p:tgtEl>
                                      </p:cBhvr>
                                    </p:animEffect>
                                    <p:anim calcmode="lin" valueType="num">
                                      <p:cBhvr>
                                        <p:cTn id="26" dur="1000" fill="hold"/>
                                        <p:tgtEl>
                                          <p:spTgt spid="1035"/>
                                        </p:tgtEl>
                                        <p:attrNameLst>
                                          <p:attrName>ppt_x</p:attrName>
                                        </p:attrNameLst>
                                      </p:cBhvr>
                                      <p:tavLst>
                                        <p:tav tm="0">
                                          <p:val>
                                            <p:strVal val="#ppt_x"/>
                                          </p:val>
                                        </p:tav>
                                        <p:tav tm="100000">
                                          <p:val>
                                            <p:strVal val="#ppt_x"/>
                                          </p:val>
                                        </p:tav>
                                      </p:tavLst>
                                    </p:anim>
                                    <p:anim calcmode="lin" valueType="num">
                                      <p:cBhvr>
                                        <p:cTn id="27" dur="1000" fill="hold"/>
                                        <p:tgtEl>
                                          <p:spTgt spid="103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randombar(horizontal)">
                                      <p:cBhvr>
                                        <p:cTn id="32" dur="1000"/>
                                        <p:tgtEl>
                                          <p:spTgt spid="45"/>
                                        </p:tgtEl>
                                      </p:cBhvr>
                                    </p:animEffect>
                                  </p:childTnLst>
                                </p:cTn>
                              </p:par>
                              <p:par>
                                <p:cTn id="33" presetID="14" presetClass="entr" presetSubtype="1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randombar(horizontal)">
                                      <p:cBhvr>
                                        <p:cTn id="35" dur="1000"/>
                                        <p:tgtEl>
                                          <p:spTgt spid="46"/>
                                        </p:tgtEl>
                                      </p:cBhvr>
                                    </p:animEffect>
                                  </p:childTnLst>
                                </p:cTn>
                              </p:par>
                              <p:par>
                                <p:cTn id="36" presetID="14" presetClass="entr" presetSubtype="10" fill="hold" nodeType="withEffect">
                                  <p:stCondLst>
                                    <p:cond delay="0"/>
                                  </p:stCondLst>
                                  <p:childTnLst>
                                    <p:set>
                                      <p:cBhvr>
                                        <p:cTn id="37" dur="1" fill="hold">
                                          <p:stCondLst>
                                            <p:cond delay="0"/>
                                          </p:stCondLst>
                                        </p:cTn>
                                        <p:tgtEl>
                                          <p:spTgt spid="1048"/>
                                        </p:tgtEl>
                                        <p:attrNameLst>
                                          <p:attrName>style.visibility</p:attrName>
                                        </p:attrNameLst>
                                      </p:cBhvr>
                                      <p:to>
                                        <p:strVal val="visible"/>
                                      </p:to>
                                    </p:set>
                                    <p:animEffect transition="in" filter="randombar(horizontal)">
                                      <p:cBhvr>
                                        <p:cTn id="38" dur="1000"/>
                                        <p:tgtEl>
                                          <p:spTgt spid="1048"/>
                                        </p:tgtEl>
                                      </p:cBhvr>
                                    </p:animEffect>
                                  </p:childTnLst>
                                </p:cTn>
                              </p:par>
                              <p:par>
                                <p:cTn id="39" presetID="14" presetClass="entr" presetSubtype="1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randombar(horizontal)">
                                      <p:cBhvr>
                                        <p:cTn id="41" dur="1000"/>
                                        <p:tgtEl>
                                          <p:spTgt spid="47"/>
                                        </p:tgtEl>
                                      </p:cBhvr>
                                    </p:animEffect>
                                  </p:childTnLst>
                                </p:cTn>
                              </p:par>
                              <p:par>
                                <p:cTn id="42" presetID="14" presetClass="entr" presetSubtype="10" fill="hold"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randombar(horizontal)">
                                      <p:cBhvr>
                                        <p:cTn id="44" dur="1000"/>
                                        <p:tgtEl>
                                          <p:spTgt spid="48"/>
                                        </p:tgtEl>
                                      </p:cBhvr>
                                    </p:animEffect>
                                  </p:childTnLst>
                                </p:cTn>
                              </p:par>
                              <p:par>
                                <p:cTn id="45" presetID="14" presetClass="entr" presetSubtype="10" fill="hold" nodeType="with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randombar(horizontal)">
                                      <p:cBhvr>
                                        <p:cTn id="47" dur="1000"/>
                                        <p:tgtEl>
                                          <p:spTgt spid="6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65"/>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6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1" grpId="0"/>
      <p:bldP spid="64"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6636315" y="450358"/>
            <a:ext cx="5006336" cy="1325563"/>
          </a:xfrm>
        </p:spPr>
        <p:txBody>
          <a:bodyPr vert="horz" lIns="91440" tIns="45720" rIns="91440" bIns="45720" rtlCol="0" anchor="ctr">
            <a:normAutofit/>
          </a:bodyPr>
          <a:lstStyle/>
          <a:p>
            <a:r>
              <a:rPr lang="en-US" dirty="0"/>
              <a:t>Signaling:</a:t>
            </a:r>
          </a:p>
        </p:txBody>
      </p:sp>
      <p:sp>
        <p:nvSpPr>
          <p:cNvPr id="135" name="Freeform: Shape 134">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42" name="Picture 2" descr="Cuánto dura el disco en rojo y otros secretos ocultos de los semáforos">
            <a:extLst>
              <a:ext uri="{FF2B5EF4-FFF2-40B4-BE49-F238E27FC236}">
                <a16:creationId xmlns:a16="http://schemas.microsoft.com/office/drawing/2014/main" id="{9BB27695-1987-4A31-9AE7-5F6CA35E0B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173" r="20416"/>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 name="Content Placeholder 5">
            <a:extLst>
              <a:ext uri="{FF2B5EF4-FFF2-40B4-BE49-F238E27FC236}">
                <a16:creationId xmlns:a16="http://schemas.microsoft.com/office/drawing/2014/main" id="{A0F4C2C5-76EE-4F3A-9EE2-BD5623C51EDB}"/>
              </a:ext>
            </a:extLst>
          </p:cNvPr>
          <p:cNvSpPr txBox="1">
            <a:spLocks/>
          </p:cNvSpPr>
          <p:nvPr/>
        </p:nvSpPr>
        <p:spPr>
          <a:xfrm>
            <a:off x="6638578" y="1838158"/>
            <a:ext cx="5004073" cy="318168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endParaRPr lang="en-US" sz="1800" dirty="0"/>
          </a:p>
          <a:p>
            <a:r>
              <a:rPr lang="en-US" dirty="0"/>
              <a:t>Supervisory</a:t>
            </a:r>
          </a:p>
          <a:p>
            <a:pPr marL="0"/>
            <a:endParaRPr lang="en-US" dirty="0"/>
          </a:p>
          <a:p>
            <a:r>
              <a:rPr lang="en-US" dirty="0"/>
              <a:t>Address</a:t>
            </a:r>
          </a:p>
          <a:p>
            <a:pPr marL="0"/>
            <a:endParaRPr lang="en-US" dirty="0"/>
          </a:p>
          <a:p>
            <a:r>
              <a:rPr lang="en-US" dirty="0"/>
              <a:t>Information</a:t>
            </a:r>
          </a:p>
          <a:p>
            <a:pPr marL="0"/>
            <a:endParaRPr lang="en-US" sz="1800" dirty="0"/>
          </a:p>
          <a:p>
            <a:pPr lvl="2"/>
            <a:endParaRPr lang="en-US" sz="1800" dirty="0"/>
          </a:p>
          <a:p>
            <a:pPr lvl="2"/>
            <a:endParaRPr lang="en-US" sz="1800" dirty="0"/>
          </a:p>
          <a:p>
            <a:pPr marL="457200" lvl="1"/>
            <a:endParaRPr lang="en-US" sz="1800" dirty="0"/>
          </a:p>
          <a:p>
            <a:pPr marL="457200" lvl="1"/>
            <a:endParaRPr lang="en-US" sz="1800" dirty="0"/>
          </a:p>
          <a:p>
            <a:pPr marL="457200" lvl="1"/>
            <a:endParaRPr lang="en-US" sz="1800" dirty="0"/>
          </a:p>
          <a:p>
            <a:pPr lvl="1"/>
            <a:endParaRPr lang="en-US" sz="1800" dirty="0"/>
          </a:p>
          <a:p>
            <a:pPr lvl="1"/>
            <a:endParaRPr lang="en-US" sz="1800" dirty="0"/>
          </a:p>
          <a:p>
            <a:pPr lvl="2"/>
            <a:endParaRPr lang="en-US" sz="1800" dirty="0"/>
          </a:p>
        </p:txBody>
      </p:sp>
    </p:spTree>
    <p:extLst>
      <p:ext uri="{BB962C8B-B14F-4D97-AF65-F5344CB8AC3E}">
        <p14:creationId xmlns:p14="http://schemas.microsoft.com/office/powerpoint/2010/main" val="72715596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6906642" cy="1179576"/>
          </a:xfrm>
        </p:spPr>
        <p:txBody>
          <a:bodyPr>
            <a:normAutofit/>
          </a:bodyPr>
          <a:lstStyle/>
          <a:p>
            <a:r>
              <a:rPr lang="es-UY" dirty="0"/>
              <a:t>Señalizaciones - </a:t>
            </a:r>
            <a:r>
              <a:rPr lang="es-UY" dirty="0">
                <a:solidFill>
                  <a:srgbClr val="0070C0"/>
                </a:solidFill>
              </a:rPr>
              <a:t>Supervisory</a:t>
            </a:r>
            <a:endParaRPr lang="en-US" dirty="0"/>
          </a:p>
        </p:txBody>
      </p:sp>
      <p:sp>
        <p:nvSpPr>
          <p:cNvPr id="6" name="Content Placeholder 5">
            <a:extLst>
              <a:ext uri="{FF2B5EF4-FFF2-40B4-BE49-F238E27FC236}">
                <a16:creationId xmlns:a16="http://schemas.microsoft.com/office/drawing/2014/main" id="{5C90B419-B90C-4FCD-B7A8-461C0737C702}"/>
              </a:ext>
            </a:extLst>
          </p:cNvPr>
          <p:cNvSpPr>
            <a:spLocks noGrp="1"/>
          </p:cNvSpPr>
          <p:nvPr>
            <p:ph idx="1"/>
          </p:nvPr>
        </p:nvSpPr>
        <p:spPr>
          <a:xfrm>
            <a:off x="1214179" y="1581489"/>
            <a:ext cx="10168128" cy="4397969"/>
          </a:xfrm>
        </p:spPr>
        <p:txBody>
          <a:bodyPr>
            <a:normAutofit/>
          </a:bodyPr>
          <a:lstStyle/>
          <a:p>
            <a:pPr marL="914400" lvl="2" indent="0">
              <a:buNone/>
            </a:pPr>
            <a:endParaRPr lang="es-UY" sz="1800" dirty="0"/>
          </a:p>
          <a:p>
            <a:pPr lvl="1"/>
            <a:endParaRPr lang="en-US" sz="2200" dirty="0"/>
          </a:p>
          <a:p>
            <a:pPr lvl="2"/>
            <a:endParaRPr lang="es-UY" sz="2200" dirty="0"/>
          </a:p>
        </p:txBody>
      </p:sp>
      <p:sp>
        <p:nvSpPr>
          <p:cNvPr id="7" name="Content Placeholder 5">
            <a:extLst>
              <a:ext uri="{FF2B5EF4-FFF2-40B4-BE49-F238E27FC236}">
                <a16:creationId xmlns:a16="http://schemas.microsoft.com/office/drawing/2014/main" id="{A0F4C2C5-76EE-4F3A-9EE2-BD5623C51EDB}"/>
              </a:ext>
            </a:extLst>
          </p:cNvPr>
          <p:cNvSpPr txBox="1">
            <a:spLocks/>
          </p:cNvSpPr>
          <p:nvPr/>
        </p:nvSpPr>
        <p:spPr>
          <a:xfrm>
            <a:off x="319314" y="956382"/>
            <a:ext cx="10501132" cy="36344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s-UY" sz="2000" dirty="0"/>
          </a:p>
          <a:p>
            <a:pPr lvl="1"/>
            <a:r>
              <a:rPr lang="es-UY" sz="2000" dirty="0"/>
              <a:t>Le permite a la compañía de teléfono saber cuando levantamos el tubo (</a:t>
            </a:r>
            <a:r>
              <a:rPr lang="es-UY" sz="2000" b="1" dirty="0">
                <a:solidFill>
                  <a:srgbClr val="FF0000"/>
                </a:solidFill>
              </a:rPr>
              <a:t>off-</a:t>
            </a:r>
            <a:r>
              <a:rPr lang="es-UY" sz="2000" b="1" dirty="0" err="1">
                <a:solidFill>
                  <a:srgbClr val="FF0000"/>
                </a:solidFill>
              </a:rPr>
              <a:t>hook</a:t>
            </a:r>
            <a:r>
              <a:rPr lang="es-UY" sz="2000" dirty="0"/>
              <a:t>)</a:t>
            </a:r>
          </a:p>
          <a:p>
            <a:pPr marL="457200" lvl="1" indent="0">
              <a:buNone/>
            </a:pPr>
            <a:endParaRPr lang="es-UY" sz="2000" dirty="0"/>
          </a:p>
          <a:p>
            <a:pPr lvl="1"/>
            <a:r>
              <a:rPr lang="es-UY" sz="2000" dirty="0"/>
              <a:t>También  envía un voltaje de “ring al teléfono”</a:t>
            </a:r>
          </a:p>
          <a:p>
            <a:pPr marL="457200" lvl="1" indent="0">
              <a:buNone/>
            </a:pPr>
            <a:endParaRPr lang="es-UY" sz="2000" dirty="0"/>
          </a:p>
          <a:p>
            <a:pPr lvl="1"/>
            <a:r>
              <a:rPr lang="es-UY" sz="2000" dirty="0"/>
              <a:t>El método de </a:t>
            </a:r>
            <a:r>
              <a:rPr lang="es-UY" sz="2000" b="1" dirty="0"/>
              <a:t>Supervisory signaling </a:t>
            </a:r>
            <a:r>
              <a:rPr lang="es-UY" sz="2000" dirty="0"/>
              <a:t> se llama “</a:t>
            </a:r>
            <a:r>
              <a:rPr lang="es-UY" sz="2000" b="1" dirty="0"/>
              <a:t>Loop Start</a:t>
            </a:r>
            <a:r>
              <a:rPr lang="es-UY" sz="2000" dirty="0"/>
              <a:t>”, se tienen -48v de DC en la líneas de tip and ring . Cuando se levanta el tubo, eso permite que la corriente empiece a circular (</a:t>
            </a:r>
            <a:r>
              <a:rPr lang="es-UY" sz="2000" dirty="0">
                <a:solidFill>
                  <a:srgbClr val="FF0000"/>
                </a:solidFill>
              </a:rPr>
              <a:t>“</a:t>
            </a:r>
            <a:r>
              <a:rPr lang="es-UY" sz="2000" b="1" dirty="0">
                <a:solidFill>
                  <a:srgbClr val="FF0000"/>
                </a:solidFill>
              </a:rPr>
              <a:t>Loop </a:t>
            </a:r>
            <a:r>
              <a:rPr lang="es-UY" sz="2000" b="1" dirty="0" err="1">
                <a:solidFill>
                  <a:srgbClr val="FF0000"/>
                </a:solidFill>
              </a:rPr>
              <a:t>Current</a:t>
            </a:r>
            <a:r>
              <a:rPr lang="es-UY" sz="2000" dirty="0"/>
              <a:t>”).</a:t>
            </a:r>
          </a:p>
          <a:p>
            <a:pPr marL="457200" lvl="1" indent="0">
              <a:buNone/>
            </a:pPr>
            <a:endParaRPr lang="es-UY" sz="2000" dirty="0">
              <a:solidFill>
                <a:srgbClr val="FF0000"/>
              </a:solidFill>
            </a:endParaRPr>
          </a:p>
          <a:p>
            <a:pPr lvl="1"/>
            <a:r>
              <a:rPr lang="es-UY" sz="2000" dirty="0"/>
              <a:t>Cuando el switch del CO ve que hay corriente circulando, es la indicación que el teléfono esta </a:t>
            </a:r>
            <a:r>
              <a:rPr lang="es-UY" sz="2000" b="1" dirty="0">
                <a:solidFill>
                  <a:srgbClr val="FF0000"/>
                </a:solidFill>
              </a:rPr>
              <a:t>off-hook,</a:t>
            </a:r>
            <a:r>
              <a:rPr lang="es-UY" sz="2000" dirty="0"/>
              <a:t> así que le indica al switch que tiene que brindar un </a:t>
            </a:r>
            <a:r>
              <a:rPr lang="es-UY" sz="2000" b="1" dirty="0"/>
              <a:t>TONO de DISCADO</a:t>
            </a:r>
            <a:endParaRPr lang="es-UY" sz="1800" dirty="0"/>
          </a:p>
          <a:p>
            <a:pPr lvl="1"/>
            <a:endParaRPr lang="es-UY" sz="600" dirty="0"/>
          </a:p>
          <a:p>
            <a:pPr lvl="1"/>
            <a:endParaRPr lang="en-US" sz="2200" dirty="0"/>
          </a:p>
          <a:p>
            <a:pPr lvl="2"/>
            <a:endParaRPr lang="es-UY" sz="2200" dirty="0"/>
          </a:p>
        </p:txBody>
      </p:sp>
      <p:pic>
        <p:nvPicPr>
          <p:cNvPr id="1028" name="Picture 4">
            <a:extLst>
              <a:ext uri="{FF2B5EF4-FFF2-40B4-BE49-F238E27FC236}">
                <a16:creationId xmlns:a16="http://schemas.microsoft.com/office/drawing/2014/main" id="{AF8E9E4F-B8B9-45DC-8C28-C90AD300E0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6664" y="4744131"/>
            <a:ext cx="6096000" cy="1932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285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 calcmode="lin" valueType="num">
                                      <p:cBhvr additive="base">
                                        <p:cTn id="13"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anim calcmode="lin" valueType="num">
                                      <p:cBhvr additive="base">
                                        <p:cTn id="19" dur="6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0" dur="6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anim calcmode="lin" valueType="num">
                                      <p:cBhvr additive="base">
                                        <p:cTn id="25" dur="6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26" dur="6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4" name="Picture Placeholder 5" descr="Module 01 - CCNA Collaboration - VLC media player">
            <a:extLst>
              <a:ext uri="{FF2B5EF4-FFF2-40B4-BE49-F238E27FC236}">
                <a16:creationId xmlns:a16="http://schemas.microsoft.com/office/drawing/2014/main" id="{C1E3097A-5FA2-4E74-9C88-DCAFC9CF5E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3095623" y="2782522"/>
            <a:ext cx="4676778" cy="1327572"/>
          </a:xfrm>
          <a:prstGeom prst="rect">
            <a:avLst/>
          </a:prstGeom>
        </p:spPr>
      </p:pic>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s-UY" dirty="0" err="1"/>
              <a:t>Ringing</a:t>
            </a:r>
            <a:r>
              <a:rPr lang="es-UY" dirty="0"/>
              <a:t> </a:t>
            </a:r>
            <a:r>
              <a:rPr lang="es-UY" dirty="0" err="1"/>
              <a:t>Circuit</a:t>
            </a:r>
            <a:endParaRPr lang="en-US" dirty="0"/>
          </a:p>
        </p:txBody>
      </p:sp>
      <p:pic>
        <p:nvPicPr>
          <p:cNvPr id="5" name="Picture Placeholder 5" descr="Module 01 - CCNA Collaboration - VLC media player">
            <a:extLst>
              <a:ext uri="{FF2B5EF4-FFF2-40B4-BE49-F238E27FC236}">
                <a16:creationId xmlns:a16="http://schemas.microsoft.com/office/drawing/2014/main" id="{54DCEE8C-56FC-4471-A2E8-0AE958AC05A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3095623" y="1210800"/>
            <a:ext cx="4676778" cy="1327572"/>
          </a:xfrm>
          <a:prstGeom prst="rect">
            <a:avLst/>
          </a:prstGeom>
        </p:spPr>
      </p:pic>
      <p:pic>
        <p:nvPicPr>
          <p:cNvPr id="10" name="Picture Placeholder 5" descr="Photos">
            <a:extLst>
              <a:ext uri="{FF2B5EF4-FFF2-40B4-BE49-F238E27FC236}">
                <a16:creationId xmlns:a16="http://schemas.microsoft.com/office/drawing/2014/main" id="{EDECDC87-098E-492B-BDE4-07EB83987AA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3095623" y="4492865"/>
            <a:ext cx="4772027" cy="1357029"/>
          </a:xfrm>
          <a:prstGeom prst="rect">
            <a:avLst/>
          </a:prstGeom>
        </p:spPr>
      </p:pic>
      <p:pic>
        <p:nvPicPr>
          <p:cNvPr id="11" name="Picture 2">
            <a:extLst>
              <a:ext uri="{FF2B5EF4-FFF2-40B4-BE49-F238E27FC236}">
                <a16:creationId xmlns:a16="http://schemas.microsoft.com/office/drawing/2014/main" id="{8744618C-F2C5-4C6F-882A-EA60E8DC63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6459" y="2885503"/>
            <a:ext cx="1463040" cy="108699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FA4D7B72-30B6-4B24-B20A-D320955CBD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9888" y="4492865"/>
            <a:ext cx="1463040" cy="111328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DFB4CA7D-9567-42FD-94FA-5B23965E2188}"/>
              </a:ext>
            </a:extLst>
          </p:cNvPr>
          <p:cNvCxnSpPr>
            <a:cxnSpLocks/>
          </p:cNvCxnSpPr>
          <p:nvPr/>
        </p:nvCxnSpPr>
        <p:spPr>
          <a:xfrm>
            <a:off x="3490535" y="3057894"/>
            <a:ext cx="182224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BCA7-5B96-41B6-93AB-C51409AB3CA7}"/>
              </a:ext>
            </a:extLst>
          </p:cNvPr>
          <p:cNvCxnSpPr>
            <a:cxnSpLocks/>
          </p:cNvCxnSpPr>
          <p:nvPr/>
        </p:nvCxnSpPr>
        <p:spPr>
          <a:xfrm>
            <a:off x="3490535" y="3865944"/>
            <a:ext cx="182133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054802F-1714-46BC-A23C-0B5E941A0E62}"/>
              </a:ext>
            </a:extLst>
          </p:cNvPr>
          <p:cNvCxnSpPr>
            <a:cxnSpLocks/>
          </p:cNvCxnSpPr>
          <p:nvPr/>
        </p:nvCxnSpPr>
        <p:spPr>
          <a:xfrm>
            <a:off x="5311866" y="3047909"/>
            <a:ext cx="0" cy="8180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70D04E5-20BE-4B24-96B0-FD4B692BD7A5}"/>
              </a:ext>
            </a:extLst>
          </p:cNvPr>
          <p:cNvSpPr txBox="1"/>
          <p:nvPr/>
        </p:nvSpPr>
        <p:spPr>
          <a:xfrm>
            <a:off x="4180114" y="3233057"/>
            <a:ext cx="620483" cy="369332"/>
          </a:xfrm>
          <a:prstGeom prst="rect">
            <a:avLst/>
          </a:prstGeom>
          <a:noFill/>
        </p:spPr>
        <p:txBody>
          <a:bodyPr wrap="square" rtlCol="0">
            <a:spAutoFit/>
          </a:bodyPr>
          <a:lstStyle/>
          <a:p>
            <a:r>
              <a:rPr lang="es-UY" b="1" dirty="0">
                <a:solidFill>
                  <a:srgbClr val="FF0000"/>
                </a:solidFill>
              </a:rPr>
              <a:t>AC</a:t>
            </a:r>
          </a:p>
        </p:txBody>
      </p:sp>
    </p:spTree>
    <p:extLst>
      <p:ext uri="{BB962C8B-B14F-4D97-AF65-F5344CB8AC3E}">
        <p14:creationId xmlns:p14="http://schemas.microsoft.com/office/powerpoint/2010/main" val="8306890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par>
                          <p:cTn id="12" fill="hold">
                            <p:stCondLst>
                              <p:cond delay="1500"/>
                            </p:stCondLst>
                            <p:childTnLst>
                              <p:par>
                                <p:cTn id="13" presetID="22" presetClass="entr" presetSubtype="2"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10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s-UY"/>
              <a:t>Señalizaciones - </a:t>
            </a:r>
            <a:r>
              <a:rPr lang="es-UY">
                <a:solidFill>
                  <a:srgbClr val="0070C0"/>
                </a:solidFill>
              </a:rPr>
              <a:t>Address</a:t>
            </a:r>
            <a:endParaRPr lang="en-US" dirty="0"/>
          </a:p>
        </p:txBody>
      </p:sp>
      <p:sp>
        <p:nvSpPr>
          <p:cNvPr id="6" name="Content Placeholder 5">
            <a:extLst>
              <a:ext uri="{FF2B5EF4-FFF2-40B4-BE49-F238E27FC236}">
                <a16:creationId xmlns:a16="http://schemas.microsoft.com/office/drawing/2014/main" id="{5C90B419-B90C-4FCD-B7A8-461C0737C702}"/>
              </a:ext>
            </a:extLst>
          </p:cNvPr>
          <p:cNvSpPr>
            <a:spLocks noGrp="1"/>
          </p:cNvSpPr>
          <p:nvPr>
            <p:ph idx="1"/>
          </p:nvPr>
        </p:nvSpPr>
        <p:spPr>
          <a:xfrm>
            <a:off x="1115568" y="1360663"/>
            <a:ext cx="10168128" cy="4397969"/>
          </a:xfrm>
        </p:spPr>
        <p:txBody>
          <a:bodyPr>
            <a:normAutofit/>
          </a:bodyPr>
          <a:lstStyle/>
          <a:p>
            <a:pPr lvl="2"/>
            <a:r>
              <a:rPr lang="es-UY" dirty="0"/>
              <a:t>¿Cómo sabe la compañía que números se discan?</a:t>
            </a:r>
          </a:p>
          <a:p>
            <a:pPr lvl="2"/>
            <a:r>
              <a:rPr lang="es-UY" dirty="0"/>
              <a:t>La manera tradicional era con </a:t>
            </a:r>
            <a:r>
              <a:rPr lang="es-UY" dirty="0">
                <a:solidFill>
                  <a:srgbClr val="0070C0"/>
                </a:solidFill>
              </a:rPr>
              <a:t>Pulse </a:t>
            </a:r>
            <a:r>
              <a:rPr lang="es-UY" dirty="0" err="1">
                <a:solidFill>
                  <a:srgbClr val="0070C0"/>
                </a:solidFill>
              </a:rPr>
              <a:t>Dialing</a:t>
            </a:r>
            <a:endParaRPr lang="es-UY" dirty="0">
              <a:solidFill>
                <a:srgbClr val="0070C0"/>
              </a:solidFill>
            </a:endParaRPr>
          </a:p>
          <a:p>
            <a:pPr lvl="3"/>
            <a:r>
              <a:rPr lang="es-UY" sz="2000" dirty="0"/>
              <a:t>El método usa las aperturas y clausuras rápidas del circuito Tip and Ring para indicar el digito discado</a:t>
            </a:r>
          </a:p>
          <a:p>
            <a:pPr lvl="3"/>
            <a:r>
              <a:rPr lang="es-UY" sz="2000" dirty="0"/>
              <a:t>“Como si fuera en </a:t>
            </a:r>
            <a:r>
              <a:rPr lang="es-UY" sz="2000" dirty="0" err="1">
                <a:solidFill>
                  <a:srgbClr val="00B050"/>
                </a:solidFill>
              </a:rPr>
              <a:t>on-hook</a:t>
            </a:r>
            <a:r>
              <a:rPr lang="es-UY" sz="2000" dirty="0"/>
              <a:t> y </a:t>
            </a:r>
            <a:r>
              <a:rPr lang="es-UY" sz="2000" dirty="0">
                <a:solidFill>
                  <a:srgbClr val="FF0000"/>
                </a:solidFill>
              </a:rPr>
              <a:t>off-</a:t>
            </a:r>
            <a:r>
              <a:rPr lang="es-UY" sz="2000" dirty="0" err="1">
                <a:solidFill>
                  <a:srgbClr val="FF0000"/>
                </a:solidFill>
              </a:rPr>
              <a:t>hook</a:t>
            </a:r>
            <a:r>
              <a:rPr lang="es-UY" sz="2000" dirty="0"/>
              <a:t> tan rápido que la compañía estaba programada para interpretarlo como un digito.</a:t>
            </a:r>
          </a:p>
        </p:txBody>
      </p:sp>
      <p:sp>
        <p:nvSpPr>
          <p:cNvPr id="7" name="Content Placeholder 5">
            <a:extLst>
              <a:ext uri="{FF2B5EF4-FFF2-40B4-BE49-F238E27FC236}">
                <a16:creationId xmlns:a16="http://schemas.microsoft.com/office/drawing/2014/main" id="{A0F4C2C5-76EE-4F3A-9EE2-BD5623C51EDB}"/>
              </a:ext>
            </a:extLst>
          </p:cNvPr>
          <p:cNvSpPr txBox="1">
            <a:spLocks/>
          </p:cNvSpPr>
          <p:nvPr/>
        </p:nvSpPr>
        <p:spPr>
          <a:xfrm>
            <a:off x="1115568" y="1814115"/>
            <a:ext cx="10501132" cy="427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s-UY" sz="2000" dirty="0"/>
          </a:p>
          <a:p>
            <a:pPr marL="457200" lvl="1" indent="0">
              <a:buNone/>
            </a:pPr>
            <a:endParaRPr lang="es-UY" sz="1800" dirty="0">
              <a:solidFill>
                <a:srgbClr val="FF0000"/>
              </a:solidFill>
            </a:endParaRPr>
          </a:p>
          <a:p>
            <a:pPr marL="457200" lvl="1" indent="0">
              <a:buNone/>
            </a:pPr>
            <a:endParaRPr lang="es-UY" sz="1800" dirty="0"/>
          </a:p>
          <a:p>
            <a:pPr lvl="1"/>
            <a:endParaRPr lang="es-UY" sz="600" dirty="0"/>
          </a:p>
          <a:p>
            <a:pPr lvl="1"/>
            <a:endParaRPr lang="en-US" sz="2200" dirty="0"/>
          </a:p>
          <a:p>
            <a:pPr lvl="2"/>
            <a:endParaRPr lang="es-UY" sz="2200" dirty="0"/>
          </a:p>
        </p:txBody>
      </p:sp>
      <p:pic>
        <p:nvPicPr>
          <p:cNvPr id="5" name="Picture 4" descr="A screenshot of a cell phone&#10;&#10;Description automatically generated">
            <a:extLst>
              <a:ext uri="{FF2B5EF4-FFF2-40B4-BE49-F238E27FC236}">
                <a16:creationId xmlns:a16="http://schemas.microsoft.com/office/drawing/2014/main" id="{CAF3872E-CEA0-4434-9556-D608AB28D3FA}"/>
              </a:ext>
            </a:extLst>
          </p:cNvPr>
          <p:cNvPicPr>
            <a:picLocks noChangeAspect="1"/>
          </p:cNvPicPr>
          <p:nvPr/>
        </p:nvPicPr>
        <p:blipFill rotWithShape="1">
          <a:blip r:embed="rId4">
            <a:extLst>
              <a:ext uri="{28A0092B-C50C-407E-A947-70E740481C1C}">
                <a14:useLocalDpi xmlns:a14="http://schemas.microsoft.com/office/drawing/2010/main" val="0"/>
              </a:ext>
            </a:extLst>
          </a:blip>
          <a:srcRect l="6438" t="20567" r="13701"/>
          <a:stretch/>
        </p:blipFill>
        <p:spPr>
          <a:xfrm>
            <a:off x="3330343" y="3429000"/>
            <a:ext cx="5150550" cy="3060037"/>
          </a:xfrm>
          <a:prstGeom prst="rect">
            <a:avLst/>
          </a:prstGeom>
        </p:spPr>
      </p:pic>
    </p:spTree>
    <p:extLst>
      <p:ext uri="{BB962C8B-B14F-4D97-AF65-F5344CB8AC3E}">
        <p14:creationId xmlns:p14="http://schemas.microsoft.com/office/powerpoint/2010/main" val="3830513612"/>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s-UY" dirty="0"/>
              <a:t>Señalizaciones - </a:t>
            </a:r>
            <a:r>
              <a:rPr lang="es-UY" dirty="0" err="1">
                <a:solidFill>
                  <a:srgbClr val="0070C0"/>
                </a:solidFill>
              </a:rPr>
              <a:t>Address</a:t>
            </a:r>
            <a:endParaRPr lang="en-US" dirty="0"/>
          </a:p>
        </p:txBody>
      </p:sp>
      <p:sp>
        <p:nvSpPr>
          <p:cNvPr id="6" name="Content Placeholder 5">
            <a:extLst>
              <a:ext uri="{FF2B5EF4-FFF2-40B4-BE49-F238E27FC236}">
                <a16:creationId xmlns:a16="http://schemas.microsoft.com/office/drawing/2014/main" id="{5C90B419-B90C-4FCD-B7A8-461C0737C702}"/>
              </a:ext>
            </a:extLst>
          </p:cNvPr>
          <p:cNvSpPr>
            <a:spLocks noGrp="1"/>
          </p:cNvSpPr>
          <p:nvPr>
            <p:ph idx="1"/>
          </p:nvPr>
        </p:nvSpPr>
        <p:spPr>
          <a:xfrm>
            <a:off x="1214179" y="1581489"/>
            <a:ext cx="10168128" cy="4397969"/>
          </a:xfrm>
        </p:spPr>
        <p:txBody>
          <a:bodyPr>
            <a:normAutofit/>
          </a:bodyPr>
          <a:lstStyle/>
          <a:p>
            <a:pPr lvl="2"/>
            <a:r>
              <a:rPr lang="es-UY" dirty="0"/>
              <a:t>En la actualidad de usa DTMF</a:t>
            </a:r>
          </a:p>
          <a:p>
            <a:pPr lvl="3"/>
            <a:r>
              <a:rPr lang="es-UY" dirty="0"/>
              <a:t>Dual-</a:t>
            </a:r>
            <a:r>
              <a:rPr lang="es-UY" dirty="0" err="1"/>
              <a:t>Tone</a:t>
            </a:r>
            <a:r>
              <a:rPr lang="es-UY" dirty="0"/>
              <a:t> Multi-</a:t>
            </a:r>
            <a:r>
              <a:rPr lang="es-UY" dirty="0" err="1"/>
              <a:t>Frequency</a:t>
            </a:r>
            <a:r>
              <a:rPr lang="es-UY" dirty="0"/>
              <a:t> </a:t>
            </a:r>
            <a:r>
              <a:rPr lang="es-UY" dirty="0" err="1"/>
              <a:t>Dialing</a:t>
            </a:r>
            <a:endParaRPr lang="es-UY" dirty="0"/>
          </a:p>
          <a:p>
            <a:pPr lvl="3"/>
            <a:r>
              <a:rPr lang="es-UY" dirty="0"/>
              <a:t>Usa 2 frecuencias generadas simultáneamente para indicar el digito discado</a:t>
            </a:r>
          </a:p>
          <a:p>
            <a:pPr lvl="3"/>
            <a:r>
              <a:rPr lang="es-UY" dirty="0"/>
              <a:t>Cuando la compañía ve esas frecuencias y lo identifica como el numero 5 </a:t>
            </a:r>
          </a:p>
          <a:p>
            <a:pPr lvl="1"/>
            <a:endParaRPr lang="en-US" sz="2200" dirty="0"/>
          </a:p>
          <a:p>
            <a:pPr lvl="2"/>
            <a:endParaRPr lang="es-UY" sz="2200" dirty="0"/>
          </a:p>
        </p:txBody>
      </p:sp>
      <p:sp>
        <p:nvSpPr>
          <p:cNvPr id="7" name="Content Placeholder 5">
            <a:extLst>
              <a:ext uri="{FF2B5EF4-FFF2-40B4-BE49-F238E27FC236}">
                <a16:creationId xmlns:a16="http://schemas.microsoft.com/office/drawing/2014/main" id="{A0F4C2C5-76EE-4F3A-9EE2-BD5623C51EDB}"/>
              </a:ext>
            </a:extLst>
          </p:cNvPr>
          <p:cNvSpPr txBox="1">
            <a:spLocks/>
          </p:cNvSpPr>
          <p:nvPr/>
        </p:nvSpPr>
        <p:spPr>
          <a:xfrm>
            <a:off x="1115568" y="1814115"/>
            <a:ext cx="10501132" cy="427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s-UY" sz="2000" dirty="0"/>
          </a:p>
          <a:p>
            <a:pPr marL="457200" lvl="1" indent="0">
              <a:buNone/>
            </a:pPr>
            <a:endParaRPr lang="es-UY" sz="1800" dirty="0">
              <a:solidFill>
                <a:srgbClr val="FF0000"/>
              </a:solidFill>
            </a:endParaRPr>
          </a:p>
          <a:p>
            <a:pPr marL="457200" lvl="1" indent="0">
              <a:buNone/>
            </a:pPr>
            <a:endParaRPr lang="es-UY" sz="1800" dirty="0"/>
          </a:p>
          <a:p>
            <a:pPr lvl="1"/>
            <a:endParaRPr lang="es-UY" sz="600" dirty="0"/>
          </a:p>
          <a:p>
            <a:pPr lvl="1"/>
            <a:endParaRPr lang="en-US" sz="2200" dirty="0"/>
          </a:p>
          <a:p>
            <a:pPr lvl="2"/>
            <a:endParaRPr lang="es-UY" sz="2200" dirty="0"/>
          </a:p>
        </p:txBody>
      </p:sp>
      <p:pic>
        <p:nvPicPr>
          <p:cNvPr id="4" name="Picture 3">
            <a:extLst>
              <a:ext uri="{FF2B5EF4-FFF2-40B4-BE49-F238E27FC236}">
                <a16:creationId xmlns:a16="http://schemas.microsoft.com/office/drawing/2014/main" id="{5CFFF5BE-8B78-426E-B509-FCCDAAD16BB8}"/>
              </a:ext>
            </a:extLst>
          </p:cNvPr>
          <p:cNvPicPr>
            <a:picLocks noChangeAspect="1"/>
          </p:cNvPicPr>
          <p:nvPr/>
        </p:nvPicPr>
        <p:blipFill>
          <a:blip r:embed="rId4"/>
          <a:stretch>
            <a:fillRect/>
          </a:stretch>
        </p:blipFill>
        <p:spPr>
          <a:xfrm>
            <a:off x="4704000" y="2883401"/>
            <a:ext cx="5687219" cy="3096057"/>
          </a:xfrm>
          <a:prstGeom prst="rect">
            <a:avLst/>
          </a:prstGeom>
        </p:spPr>
      </p:pic>
      <p:pic>
        <p:nvPicPr>
          <p:cNvPr id="10" name="Picture 9">
            <a:extLst>
              <a:ext uri="{FF2B5EF4-FFF2-40B4-BE49-F238E27FC236}">
                <a16:creationId xmlns:a16="http://schemas.microsoft.com/office/drawing/2014/main" id="{566EE5A6-56AC-4B24-9AC5-CED23073BB4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31" b="95381" l="9871" r="89986">
                        <a14:foregroundMark x1="41202" y1="9700" x2="64092" y2="7621"/>
                        <a14:foregroundMark x1="64092" y1="7621" x2="71674" y2="9700"/>
                        <a14:foregroundMark x1="71674" y1="9700" x2="76234" y2="16495"/>
                        <a14:foregroundMark x1="93789" y1="79683" x2="93813" y2="80052"/>
                        <a14:foregroundMark x1="91814" y1="81708" x2="70529" y2="93303"/>
                        <a14:foregroundMark x1="70529" y1="93303" x2="55494" y2="95170"/>
                        <a14:foregroundMark x1="47771" y1="89857" x2="46766" y2="88935"/>
                        <a14:foregroundMark x1="21189" y1="48057" x2="20316" y2="46148"/>
                        <a14:foregroundMark x1="18884" y1="26790" x2="21435" y2="22671"/>
                        <a14:foregroundMark x1="28257" y1="16386" x2="41917" y2="10162"/>
                        <a14:backgroundMark x1="20601" y1="48268" x2="22318" y2="60508"/>
                        <a14:backgroundMark x1="22318" y1="60508" x2="22318" y2="55427"/>
                        <a14:backgroundMark x1="76681" y1="16397" x2="77682" y2="28176"/>
                        <a14:backgroundMark x1="77682" y1="28176" x2="91702" y2="55196"/>
                        <a14:backgroundMark x1="91702" y1="55196" x2="93705" y2="67206"/>
                        <a14:backgroundMark x1="93705" y1="67206" x2="93562" y2="79677"/>
                        <a14:backgroundMark x1="93562" y1="79677" x2="91845" y2="81755"/>
                        <a14:backgroundMark x1="47783" y1="89838" x2="54506" y2="96767"/>
                        <a14:backgroundMark x1="17883" y1="26790" x2="17883" y2="51039"/>
                        <a14:backgroundMark x1="17883" y1="51039" x2="26753" y2="69515"/>
                        <a14:backgroundMark x1="26753" y1="69515" x2="46352" y2="89607"/>
                        <a14:backgroundMark x1="46352" y1="89607" x2="40916" y2="98383"/>
                        <a14:backgroundMark x1="40916" y1="98383" x2="24320" y2="99076"/>
                        <a14:backgroundMark x1="24320" y1="99076" x2="16738" y2="95150"/>
                        <a14:backgroundMark x1="16738" y1="95150" x2="11016" y2="87067"/>
                        <a14:backgroundMark x1="11016" y1="87067" x2="6152" y2="73903"/>
                        <a14:backgroundMark x1="6152" y1="73903" x2="6009" y2="46420"/>
                        <a14:backgroundMark x1="6009" y1="46420" x2="14449" y2="27714"/>
                        <a14:backgroundMark x1="14449" y1="27714" x2="18169" y2="28868"/>
                        <a14:backgroundMark x1="22175" y1="20323" x2="28326" y2="16166"/>
                      </a14:backgroundRemoval>
                    </a14:imgEffect>
                  </a14:imgLayer>
                </a14:imgProps>
              </a:ext>
            </a:extLst>
          </a:blip>
          <a:stretch>
            <a:fillRect/>
          </a:stretch>
        </p:blipFill>
        <p:spPr>
          <a:xfrm>
            <a:off x="0" y="3056759"/>
            <a:ext cx="4368134" cy="2705869"/>
          </a:xfrm>
          <a:prstGeom prst="rect">
            <a:avLst/>
          </a:prstGeom>
        </p:spPr>
      </p:pic>
      <p:sp>
        <p:nvSpPr>
          <p:cNvPr id="12" name="Oval 11">
            <a:extLst>
              <a:ext uri="{FF2B5EF4-FFF2-40B4-BE49-F238E27FC236}">
                <a16:creationId xmlns:a16="http://schemas.microsoft.com/office/drawing/2014/main" id="{A053EC1F-4839-483E-8341-A75C7D7CEEE9}"/>
              </a:ext>
            </a:extLst>
          </p:cNvPr>
          <p:cNvSpPr/>
          <p:nvPr/>
        </p:nvSpPr>
        <p:spPr>
          <a:xfrm>
            <a:off x="4935062" y="4168539"/>
            <a:ext cx="1008538" cy="52578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3" name="Oval 12">
            <a:extLst>
              <a:ext uri="{FF2B5EF4-FFF2-40B4-BE49-F238E27FC236}">
                <a16:creationId xmlns:a16="http://schemas.microsoft.com/office/drawing/2014/main" id="{744E7779-6406-417C-BA05-3A8E17312586}"/>
              </a:ext>
            </a:extLst>
          </p:cNvPr>
          <p:cNvSpPr/>
          <p:nvPr/>
        </p:nvSpPr>
        <p:spPr>
          <a:xfrm>
            <a:off x="7669530" y="2989322"/>
            <a:ext cx="1120140" cy="52578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4" name="Oval 13">
            <a:extLst>
              <a:ext uri="{FF2B5EF4-FFF2-40B4-BE49-F238E27FC236}">
                <a16:creationId xmlns:a16="http://schemas.microsoft.com/office/drawing/2014/main" id="{BC7D4D79-648E-48B9-A236-F0544FFA8069}"/>
              </a:ext>
            </a:extLst>
          </p:cNvPr>
          <p:cNvSpPr/>
          <p:nvPr/>
        </p:nvSpPr>
        <p:spPr>
          <a:xfrm>
            <a:off x="7955280" y="4142268"/>
            <a:ext cx="548640" cy="52578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Tree>
    <p:extLst>
      <p:ext uri="{BB962C8B-B14F-4D97-AF65-F5344CB8AC3E}">
        <p14:creationId xmlns:p14="http://schemas.microsoft.com/office/powerpoint/2010/main" val="2117407209"/>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s-UY" dirty="0"/>
              <a:t>Señalizaciones – </a:t>
            </a:r>
            <a:r>
              <a:rPr lang="es-UY" dirty="0" err="1">
                <a:solidFill>
                  <a:srgbClr val="0070C0"/>
                </a:solidFill>
              </a:rPr>
              <a:t>Informational</a:t>
            </a:r>
            <a:endParaRPr lang="en-US" dirty="0"/>
          </a:p>
        </p:txBody>
      </p:sp>
      <p:sp>
        <p:nvSpPr>
          <p:cNvPr id="6" name="Content Placeholder 5">
            <a:extLst>
              <a:ext uri="{FF2B5EF4-FFF2-40B4-BE49-F238E27FC236}">
                <a16:creationId xmlns:a16="http://schemas.microsoft.com/office/drawing/2014/main" id="{5C90B419-B90C-4FCD-B7A8-461C0737C702}"/>
              </a:ext>
            </a:extLst>
          </p:cNvPr>
          <p:cNvSpPr>
            <a:spLocks noGrp="1"/>
          </p:cNvSpPr>
          <p:nvPr>
            <p:ph idx="1"/>
          </p:nvPr>
        </p:nvSpPr>
        <p:spPr>
          <a:xfrm>
            <a:off x="575300" y="1691902"/>
            <a:ext cx="5648109" cy="4397969"/>
          </a:xfrm>
        </p:spPr>
        <p:txBody>
          <a:bodyPr>
            <a:normAutofit/>
          </a:bodyPr>
          <a:lstStyle/>
          <a:p>
            <a:pPr lvl="2"/>
            <a:endParaRPr lang="es-UY" sz="2200" dirty="0"/>
          </a:p>
          <a:p>
            <a:pPr lvl="2"/>
            <a:r>
              <a:rPr lang="es-UY" sz="2200" dirty="0"/>
              <a:t>También se usa DTMF</a:t>
            </a:r>
          </a:p>
          <a:p>
            <a:pPr lvl="3"/>
            <a:r>
              <a:rPr lang="es-UY" sz="2000" dirty="0"/>
              <a:t>Para obtener información del usuario</a:t>
            </a:r>
          </a:p>
          <a:p>
            <a:pPr lvl="3"/>
            <a:r>
              <a:rPr lang="es-UY" sz="2000" dirty="0"/>
              <a:t>Cuando se pide un “</a:t>
            </a:r>
            <a:r>
              <a:rPr lang="es-UY" sz="2000" dirty="0" err="1"/>
              <a:t>feedback</a:t>
            </a:r>
            <a:r>
              <a:rPr lang="es-UY" sz="2000" dirty="0"/>
              <a:t>”</a:t>
            </a:r>
          </a:p>
          <a:p>
            <a:pPr lvl="4"/>
            <a:r>
              <a:rPr lang="es-UY" sz="2000" dirty="0"/>
              <a:t>Digite numero ……</a:t>
            </a:r>
          </a:p>
          <a:p>
            <a:pPr lvl="2"/>
            <a:endParaRPr lang="es-UY" sz="2200" dirty="0"/>
          </a:p>
        </p:txBody>
      </p:sp>
      <p:sp>
        <p:nvSpPr>
          <p:cNvPr id="7" name="Content Placeholder 5">
            <a:extLst>
              <a:ext uri="{FF2B5EF4-FFF2-40B4-BE49-F238E27FC236}">
                <a16:creationId xmlns:a16="http://schemas.microsoft.com/office/drawing/2014/main" id="{A0F4C2C5-76EE-4F3A-9EE2-BD5623C51EDB}"/>
              </a:ext>
            </a:extLst>
          </p:cNvPr>
          <p:cNvSpPr txBox="1">
            <a:spLocks/>
          </p:cNvSpPr>
          <p:nvPr/>
        </p:nvSpPr>
        <p:spPr>
          <a:xfrm>
            <a:off x="1115568" y="1814115"/>
            <a:ext cx="10501132" cy="427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s-UY" sz="2000" dirty="0"/>
          </a:p>
          <a:p>
            <a:pPr marL="457200" lvl="1" indent="0">
              <a:buNone/>
            </a:pPr>
            <a:endParaRPr lang="es-UY" sz="1800" dirty="0">
              <a:solidFill>
                <a:srgbClr val="FF0000"/>
              </a:solidFill>
            </a:endParaRPr>
          </a:p>
          <a:p>
            <a:pPr marL="457200" lvl="1" indent="0">
              <a:buNone/>
            </a:pPr>
            <a:endParaRPr lang="es-UY" sz="1800" dirty="0"/>
          </a:p>
          <a:p>
            <a:pPr lvl="1"/>
            <a:endParaRPr lang="es-UY" sz="600" dirty="0"/>
          </a:p>
          <a:p>
            <a:pPr lvl="1"/>
            <a:endParaRPr lang="en-US" sz="2200" dirty="0"/>
          </a:p>
          <a:p>
            <a:pPr lvl="2"/>
            <a:endParaRPr lang="es-UY" sz="2200" dirty="0"/>
          </a:p>
        </p:txBody>
      </p:sp>
      <p:pic>
        <p:nvPicPr>
          <p:cNvPr id="3074" name="Picture 2">
            <a:extLst>
              <a:ext uri="{FF2B5EF4-FFF2-40B4-BE49-F238E27FC236}">
                <a16:creationId xmlns:a16="http://schemas.microsoft.com/office/drawing/2014/main" id="{5A1E23D7-778B-4942-A617-3D7AAC4D00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100"/>
          <a:stretch/>
        </p:blipFill>
        <p:spPr bwMode="auto">
          <a:xfrm>
            <a:off x="6979485" y="1966029"/>
            <a:ext cx="4754412" cy="3971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60070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s-UY" dirty="0"/>
              <a:t>Introducción</a:t>
            </a:r>
            <a:endParaRPr lang="en-US" dirty="0"/>
          </a:p>
        </p:txBody>
      </p:sp>
      <p:sp>
        <p:nvSpPr>
          <p:cNvPr id="6" name="Content Placeholder 5">
            <a:extLst>
              <a:ext uri="{FF2B5EF4-FFF2-40B4-BE49-F238E27FC236}">
                <a16:creationId xmlns:a16="http://schemas.microsoft.com/office/drawing/2014/main" id="{5C90B419-B90C-4FCD-B7A8-461C0737C702}"/>
              </a:ext>
            </a:extLst>
          </p:cNvPr>
          <p:cNvSpPr>
            <a:spLocks noGrp="1"/>
          </p:cNvSpPr>
          <p:nvPr>
            <p:ph idx="1"/>
          </p:nvPr>
        </p:nvSpPr>
        <p:spPr>
          <a:xfrm>
            <a:off x="1115568" y="1581489"/>
            <a:ext cx="10168128" cy="4397969"/>
          </a:xfrm>
        </p:spPr>
        <p:txBody>
          <a:bodyPr>
            <a:normAutofit/>
          </a:bodyPr>
          <a:lstStyle/>
          <a:p>
            <a:pPr marL="0" indent="0">
              <a:buNone/>
            </a:pPr>
            <a:endParaRPr lang="es-UY" sz="2400" dirty="0"/>
          </a:p>
          <a:p>
            <a:pPr lvl="1"/>
            <a:r>
              <a:rPr lang="es-UY" sz="2000" dirty="0"/>
              <a:t>Profesor : Suren Keushkerian</a:t>
            </a:r>
          </a:p>
          <a:p>
            <a:pPr lvl="3"/>
            <a:r>
              <a:rPr lang="es-UY" dirty="0"/>
              <a:t>Email : </a:t>
            </a:r>
            <a:r>
              <a:rPr lang="es-UY" dirty="0">
                <a:hlinkClick r:id="rId3"/>
              </a:rPr>
              <a:t>sk141534@fi365ort.edu.uy</a:t>
            </a:r>
            <a:r>
              <a:rPr lang="es-UY" dirty="0"/>
              <a:t> </a:t>
            </a:r>
          </a:p>
          <a:p>
            <a:pPr lvl="3"/>
            <a:r>
              <a:rPr lang="es-UY" dirty="0"/>
              <a:t>Teams.</a:t>
            </a:r>
          </a:p>
          <a:p>
            <a:pPr marL="1371600" lvl="3" indent="0">
              <a:buNone/>
            </a:pPr>
            <a:endParaRPr lang="es-UY" dirty="0"/>
          </a:p>
          <a:p>
            <a:pPr lvl="1"/>
            <a:r>
              <a:rPr lang="en-US" sz="2000" dirty="0"/>
              <a:t>CV </a:t>
            </a:r>
            <a:r>
              <a:rPr lang="es-UY" sz="2000" dirty="0"/>
              <a:t>Profesional</a:t>
            </a:r>
          </a:p>
          <a:p>
            <a:pPr lvl="2"/>
            <a:r>
              <a:rPr lang="en-US" sz="2200" dirty="0">
                <a:hlinkClick r:id="rId4"/>
              </a:rPr>
              <a:t>ht</a:t>
            </a:r>
            <a:r>
              <a:rPr lang="en-US" sz="1800" dirty="0">
                <a:hlinkClick r:id="rId4"/>
              </a:rPr>
              <a:t>tps://www.linkedin.com/in/surensebastian/</a:t>
            </a:r>
            <a:endParaRPr lang="en-US" sz="1800" dirty="0"/>
          </a:p>
          <a:p>
            <a:pPr marL="914400" lvl="2" indent="0">
              <a:buNone/>
            </a:pPr>
            <a:endParaRPr lang="en-US" sz="2200" dirty="0"/>
          </a:p>
          <a:p>
            <a:pPr lvl="1"/>
            <a:r>
              <a:rPr lang="en-US" sz="2000" dirty="0"/>
              <a:t>Background </a:t>
            </a:r>
            <a:r>
              <a:rPr lang="es-UY" sz="2000" dirty="0"/>
              <a:t>Alumnos</a:t>
            </a:r>
          </a:p>
          <a:p>
            <a:pPr lvl="2"/>
            <a:r>
              <a:rPr lang="es-UY" sz="1800" dirty="0"/>
              <a:t>Conocimiento en el área</a:t>
            </a:r>
          </a:p>
          <a:p>
            <a:pPr lvl="2"/>
            <a:endParaRPr lang="es-UY" sz="1800" dirty="0"/>
          </a:p>
          <a:p>
            <a:pPr lvl="1"/>
            <a:endParaRPr lang="en-US" sz="2200" dirty="0"/>
          </a:p>
          <a:p>
            <a:pPr lvl="2"/>
            <a:endParaRPr lang="es-UY" sz="2200" dirty="0"/>
          </a:p>
        </p:txBody>
      </p:sp>
    </p:spTree>
    <p:extLst>
      <p:ext uri="{BB962C8B-B14F-4D97-AF65-F5344CB8AC3E}">
        <p14:creationId xmlns:p14="http://schemas.microsoft.com/office/powerpoint/2010/main" val="40598849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n-US" dirty="0"/>
              <a:t>Ejemplos DTMF	</a:t>
            </a:r>
          </a:p>
        </p:txBody>
      </p:sp>
      <p:graphicFrame>
        <p:nvGraphicFramePr>
          <p:cNvPr id="3" name="Table 3">
            <a:extLst>
              <a:ext uri="{FF2B5EF4-FFF2-40B4-BE49-F238E27FC236}">
                <a16:creationId xmlns:a16="http://schemas.microsoft.com/office/drawing/2014/main" id="{DB2ED825-59EB-46D8-975E-17618D635452}"/>
              </a:ext>
            </a:extLst>
          </p:cNvPr>
          <p:cNvGraphicFramePr>
            <a:graphicFrameLocks noGrp="1"/>
          </p:cNvGraphicFramePr>
          <p:nvPr>
            <p:ph idx="1"/>
            <p:extLst>
              <p:ext uri="{D42A27DB-BD31-4B8C-83A1-F6EECF244321}">
                <p14:modId xmlns:p14="http://schemas.microsoft.com/office/powerpoint/2010/main" val="275108017"/>
              </p:ext>
            </p:extLst>
          </p:nvPr>
        </p:nvGraphicFramePr>
        <p:xfrm>
          <a:off x="422910" y="1825625"/>
          <a:ext cx="11304270" cy="2225040"/>
        </p:xfrm>
        <a:graphic>
          <a:graphicData uri="http://schemas.openxmlformats.org/drawingml/2006/table">
            <a:tbl>
              <a:tblPr firstRow="1" bandRow="1">
                <a:tableStyleId>{5C22544A-7EE6-4342-B048-85BDC9FD1C3A}</a:tableStyleId>
              </a:tblPr>
              <a:tblGrid>
                <a:gridCol w="3006090">
                  <a:extLst>
                    <a:ext uri="{9D8B030D-6E8A-4147-A177-3AD203B41FA5}">
                      <a16:colId xmlns:a16="http://schemas.microsoft.com/office/drawing/2014/main" val="3277225493"/>
                    </a:ext>
                  </a:extLst>
                </a:gridCol>
                <a:gridCol w="7006590">
                  <a:extLst>
                    <a:ext uri="{9D8B030D-6E8A-4147-A177-3AD203B41FA5}">
                      <a16:colId xmlns:a16="http://schemas.microsoft.com/office/drawing/2014/main" val="800894595"/>
                    </a:ext>
                  </a:extLst>
                </a:gridCol>
                <a:gridCol w="1291590">
                  <a:extLst>
                    <a:ext uri="{9D8B030D-6E8A-4147-A177-3AD203B41FA5}">
                      <a16:colId xmlns:a16="http://schemas.microsoft.com/office/drawing/2014/main" val="1562868067"/>
                    </a:ext>
                  </a:extLst>
                </a:gridCol>
              </a:tblGrid>
              <a:tr h="370840">
                <a:tc>
                  <a:txBody>
                    <a:bodyPr/>
                    <a:lstStyle/>
                    <a:p>
                      <a:r>
                        <a:rPr lang="es-UY" dirty="0" err="1"/>
                        <a:t>Señalizacion</a:t>
                      </a:r>
                      <a:r>
                        <a:rPr lang="es-UY" dirty="0"/>
                        <a:t> – </a:t>
                      </a:r>
                      <a:r>
                        <a:rPr lang="es-UY" dirty="0" err="1"/>
                        <a:t>Informational</a:t>
                      </a:r>
                      <a:endParaRPr lang="es-UY" dirty="0"/>
                    </a:p>
                  </a:txBody>
                  <a:tcPr/>
                </a:tc>
                <a:tc>
                  <a:txBody>
                    <a:bodyPr/>
                    <a:lstStyle/>
                    <a:p>
                      <a:r>
                        <a:rPr lang="es-UY" dirty="0" err="1"/>
                        <a:t>Descripcion</a:t>
                      </a:r>
                      <a:endParaRPr lang="es-UY" dirty="0"/>
                    </a:p>
                  </a:txBody>
                  <a:tcPr/>
                </a:tc>
                <a:tc>
                  <a:txBody>
                    <a:bodyPr/>
                    <a:lstStyle/>
                    <a:p>
                      <a:r>
                        <a:rPr lang="es-UY" dirty="0"/>
                        <a:t>Frecuencia</a:t>
                      </a:r>
                    </a:p>
                  </a:txBody>
                  <a:tcPr/>
                </a:tc>
                <a:extLst>
                  <a:ext uri="{0D108BD9-81ED-4DB2-BD59-A6C34878D82A}">
                    <a16:rowId xmlns:a16="http://schemas.microsoft.com/office/drawing/2014/main" val="3728183316"/>
                  </a:ext>
                </a:extLst>
              </a:tr>
              <a:tr h="370840">
                <a:tc>
                  <a:txBody>
                    <a:bodyPr/>
                    <a:lstStyle/>
                    <a:p>
                      <a:pPr algn="ctr"/>
                      <a:r>
                        <a:rPr lang="es-UY" dirty="0"/>
                        <a:t>Dial Tone</a:t>
                      </a:r>
                    </a:p>
                  </a:txBody>
                  <a:tcPr/>
                </a:tc>
                <a:tc>
                  <a:txBody>
                    <a:bodyPr/>
                    <a:lstStyle/>
                    <a:p>
                      <a:r>
                        <a:rPr lang="es-UY" dirty="0"/>
                        <a:t>Se escucha cuando se esta en off-</a:t>
                      </a:r>
                      <a:r>
                        <a:rPr lang="es-UY" dirty="0" err="1"/>
                        <a:t>hook</a:t>
                      </a:r>
                      <a:endParaRPr lang="es-UY" dirty="0"/>
                    </a:p>
                  </a:txBody>
                  <a:tcPr/>
                </a:tc>
                <a:tc>
                  <a:txBody>
                    <a:bodyPr/>
                    <a:lstStyle/>
                    <a:p>
                      <a:r>
                        <a:rPr lang="es-UY" dirty="0"/>
                        <a:t>350 y 440</a:t>
                      </a:r>
                    </a:p>
                  </a:txBody>
                  <a:tcPr/>
                </a:tc>
                <a:extLst>
                  <a:ext uri="{0D108BD9-81ED-4DB2-BD59-A6C34878D82A}">
                    <a16:rowId xmlns:a16="http://schemas.microsoft.com/office/drawing/2014/main" val="3915765216"/>
                  </a:ext>
                </a:extLst>
              </a:tr>
              <a:tr h="370840">
                <a:tc>
                  <a:txBody>
                    <a:bodyPr/>
                    <a:lstStyle/>
                    <a:p>
                      <a:pPr algn="ctr"/>
                      <a:r>
                        <a:rPr lang="es-UY" dirty="0"/>
                        <a:t>Ring Back</a:t>
                      </a:r>
                    </a:p>
                  </a:txBody>
                  <a:tcPr/>
                </a:tc>
                <a:tc>
                  <a:txBody>
                    <a:bodyPr/>
                    <a:lstStyle/>
                    <a:p>
                      <a:r>
                        <a:rPr lang="es-UY" dirty="0"/>
                        <a:t>Indicación que la llamada esta sonando en destino</a:t>
                      </a:r>
                    </a:p>
                  </a:txBody>
                  <a:tcPr/>
                </a:tc>
                <a:tc>
                  <a:txBody>
                    <a:bodyPr/>
                    <a:lstStyle/>
                    <a:p>
                      <a:r>
                        <a:rPr lang="es-UY" dirty="0"/>
                        <a:t>440 y 480</a:t>
                      </a:r>
                    </a:p>
                  </a:txBody>
                  <a:tcPr/>
                </a:tc>
                <a:extLst>
                  <a:ext uri="{0D108BD9-81ED-4DB2-BD59-A6C34878D82A}">
                    <a16:rowId xmlns:a16="http://schemas.microsoft.com/office/drawing/2014/main" val="596119049"/>
                  </a:ext>
                </a:extLst>
              </a:tr>
              <a:tr h="370840">
                <a:tc>
                  <a:txBody>
                    <a:bodyPr/>
                    <a:lstStyle/>
                    <a:p>
                      <a:pPr algn="ctr"/>
                      <a:r>
                        <a:rPr lang="es-UY" dirty="0"/>
                        <a:t>Busy </a:t>
                      </a:r>
                      <a:r>
                        <a:rPr lang="es-UY" dirty="0" err="1"/>
                        <a:t>Signal</a:t>
                      </a:r>
                      <a:endParaRPr lang="es-UY" dirty="0"/>
                    </a:p>
                  </a:txBody>
                  <a:tcPr/>
                </a:tc>
                <a:tc>
                  <a:txBody>
                    <a:bodyPr/>
                    <a:lstStyle/>
                    <a:p>
                      <a:r>
                        <a:rPr lang="es-UY" dirty="0"/>
                        <a:t>Indicación  que el lunero discado esta off-</a:t>
                      </a:r>
                      <a:r>
                        <a:rPr lang="es-UY" dirty="0" err="1"/>
                        <a:t>hook</a:t>
                      </a:r>
                      <a:endParaRPr lang="es-UY" dirty="0"/>
                    </a:p>
                  </a:txBody>
                  <a:tcPr/>
                </a:tc>
                <a:tc>
                  <a:txBody>
                    <a:bodyPr/>
                    <a:lstStyle/>
                    <a:p>
                      <a:r>
                        <a:rPr lang="es-UY" dirty="0"/>
                        <a:t>480 y 620</a:t>
                      </a:r>
                    </a:p>
                  </a:txBody>
                  <a:tcPr/>
                </a:tc>
                <a:extLst>
                  <a:ext uri="{0D108BD9-81ED-4DB2-BD59-A6C34878D82A}">
                    <a16:rowId xmlns:a16="http://schemas.microsoft.com/office/drawing/2014/main" val="3563145791"/>
                  </a:ext>
                </a:extLst>
              </a:tr>
              <a:tr h="370840">
                <a:tc>
                  <a:txBody>
                    <a:bodyPr/>
                    <a:lstStyle/>
                    <a:p>
                      <a:pPr algn="ctr"/>
                      <a:r>
                        <a:rPr lang="es-UY" dirty="0" err="1"/>
                        <a:t>Reorder</a:t>
                      </a:r>
                      <a:r>
                        <a:rPr lang="es-UY" dirty="0"/>
                        <a:t> Tone (</a:t>
                      </a:r>
                      <a:r>
                        <a:rPr lang="es-UY" dirty="0" err="1"/>
                        <a:t>Fast</a:t>
                      </a:r>
                      <a:r>
                        <a:rPr lang="es-UY" dirty="0"/>
                        <a:t> Busy)</a:t>
                      </a:r>
                    </a:p>
                  </a:txBody>
                  <a:tcPr/>
                </a:tc>
                <a:tc>
                  <a:txBody>
                    <a:bodyPr/>
                    <a:lstStyle/>
                    <a:p>
                      <a:r>
                        <a:rPr lang="es-UY" dirty="0"/>
                        <a:t>Indicación que la llamada no puede ser completada( EJ </a:t>
                      </a:r>
                      <a:r>
                        <a:rPr lang="es-UY" dirty="0" err="1"/>
                        <a:t>trunks</a:t>
                      </a:r>
                      <a:r>
                        <a:rPr lang="es-UY" dirty="0"/>
                        <a:t> completos)</a:t>
                      </a:r>
                    </a:p>
                  </a:txBody>
                  <a:tcPr/>
                </a:tc>
                <a:tc>
                  <a:txBody>
                    <a:bodyPr/>
                    <a:lstStyle/>
                    <a:p>
                      <a:r>
                        <a:rPr lang="es-UY" dirty="0"/>
                        <a:t>480 y 620</a:t>
                      </a:r>
                    </a:p>
                  </a:txBody>
                  <a:tcPr/>
                </a:tc>
                <a:extLst>
                  <a:ext uri="{0D108BD9-81ED-4DB2-BD59-A6C34878D82A}">
                    <a16:rowId xmlns:a16="http://schemas.microsoft.com/office/drawing/2014/main" val="796345768"/>
                  </a:ext>
                </a:extLst>
              </a:tr>
              <a:tr h="370840">
                <a:tc>
                  <a:txBody>
                    <a:bodyPr/>
                    <a:lstStyle/>
                    <a:p>
                      <a:endParaRPr lang="es-UY" dirty="0"/>
                    </a:p>
                  </a:txBody>
                  <a:tcPr/>
                </a:tc>
                <a:tc>
                  <a:txBody>
                    <a:bodyPr/>
                    <a:lstStyle/>
                    <a:p>
                      <a:endParaRPr lang="es-UY"/>
                    </a:p>
                  </a:txBody>
                  <a:tcPr/>
                </a:tc>
                <a:tc>
                  <a:txBody>
                    <a:bodyPr/>
                    <a:lstStyle/>
                    <a:p>
                      <a:endParaRPr lang="es-UY" dirty="0"/>
                    </a:p>
                  </a:txBody>
                  <a:tcPr/>
                </a:tc>
                <a:extLst>
                  <a:ext uri="{0D108BD9-81ED-4DB2-BD59-A6C34878D82A}">
                    <a16:rowId xmlns:a16="http://schemas.microsoft.com/office/drawing/2014/main" val="926488186"/>
                  </a:ext>
                </a:extLst>
              </a:tr>
            </a:tbl>
          </a:graphicData>
        </a:graphic>
      </p:graphicFrame>
      <p:sp>
        <p:nvSpPr>
          <p:cNvPr id="4" name="TextBox 3">
            <a:extLst>
              <a:ext uri="{FF2B5EF4-FFF2-40B4-BE49-F238E27FC236}">
                <a16:creationId xmlns:a16="http://schemas.microsoft.com/office/drawing/2014/main" id="{D44B323E-A7E2-44A4-98FA-81B826ACB556}"/>
              </a:ext>
            </a:extLst>
          </p:cNvPr>
          <p:cNvSpPr txBox="1"/>
          <p:nvPr/>
        </p:nvSpPr>
        <p:spPr>
          <a:xfrm>
            <a:off x="525780" y="4515452"/>
            <a:ext cx="8241030" cy="646331"/>
          </a:xfrm>
          <a:prstGeom prst="rect">
            <a:avLst/>
          </a:prstGeom>
          <a:noFill/>
        </p:spPr>
        <p:txBody>
          <a:bodyPr wrap="square" rtlCol="0">
            <a:spAutoFit/>
          </a:bodyPr>
          <a:lstStyle/>
          <a:p>
            <a:r>
              <a:rPr lang="es-UY" dirty="0" err="1"/>
              <a:t>Ej</a:t>
            </a:r>
            <a:r>
              <a:rPr lang="es-UY" dirty="0"/>
              <a:t>:  Un Dial Tone es un  DTMF – un tono constante de 350hz y 440hz  </a:t>
            </a:r>
          </a:p>
          <a:p>
            <a:r>
              <a:rPr lang="es-UY" dirty="0"/>
              <a:t>(Puede variar según el país)</a:t>
            </a:r>
          </a:p>
        </p:txBody>
      </p:sp>
    </p:spTree>
    <p:extLst>
      <p:ext uri="{BB962C8B-B14F-4D97-AF65-F5344CB8AC3E}">
        <p14:creationId xmlns:p14="http://schemas.microsoft.com/office/powerpoint/2010/main" val="919178398"/>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n-US" dirty="0"/>
              <a:t>Voice over IP (VOIP)</a:t>
            </a:r>
          </a:p>
        </p:txBody>
      </p:sp>
      <p:sp>
        <p:nvSpPr>
          <p:cNvPr id="7" name="Content Placeholder 5">
            <a:extLst>
              <a:ext uri="{FF2B5EF4-FFF2-40B4-BE49-F238E27FC236}">
                <a16:creationId xmlns:a16="http://schemas.microsoft.com/office/drawing/2014/main" id="{A0F4C2C5-76EE-4F3A-9EE2-BD5623C51EDB}"/>
              </a:ext>
            </a:extLst>
          </p:cNvPr>
          <p:cNvSpPr txBox="1">
            <a:spLocks/>
          </p:cNvSpPr>
          <p:nvPr/>
        </p:nvSpPr>
        <p:spPr>
          <a:xfrm>
            <a:off x="727587" y="1327099"/>
            <a:ext cx="10806921" cy="57289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s-UY" sz="2000" dirty="0">
                <a:solidFill>
                  <a:srgbClr val="FF0000"/>
                </a:solidFill>
              </a:rPr>
              <a:t>La transmisión de </a:t>
            </a:r>
            <a:r>
              <a:rPr lang="es-UY" sz="2000" u="sng" dirty="0">
                <a:solidFill>
                  <a:srgbClr val="FF0000"/>
                </a:solidFill>
              </a:rPr>
              <a:t>protocolos de señalización , de voz y  contenidos multimedia </a:t>
            </a:r>
            <a:r>
              <a:rPr lang="es-UY" sz="2000" dirty="0">
                <a:solidFill>
                  <a:srgbClr val="FF0000"/>
                </a:solidFill>
              </a:rPr>
              <a:t>a través de una red ip. </a:t>
            </a:r>
          </a:p>
          <a:p>
            <a:pPr marL="457200" lvl="1" indent="0">
              <a:buNone/>
            </a:pPr>
            <a:endParaRPr lang="es-UY" sz="1800" dirty="0">
              <a:solidFill>
                <a:srgbClr val="FF0000"/>
              </a:solidFill>
            </a:endParaRPr>
          </a:p>
          <a:p>
            <a:pPr marL="457200" lvl="1" indent="0">
              <a:buNone/>
            </a:pPr>
            <a:endParaRPr lang="es-UY" sz="1800" dirty="0"/>
          </a:p>
          <a:p>
            <a:pPr lvl="1"/>
            <a:endParaRPr lang="es-UY" sz="600" dirty="0"/>
          </a:p>
          <a:p>
            <a:pPr lvl="1"/>
            <a:endParaRPr lang="en-US" sz="2200" dirty="0"/>
          </a:p>
          <a:p>
            <a:pPr lvl="2"/>
            <a:endParaRPr lang="es-UY" sz="2200" dirty="0"/>
          </a:p>
        </p:txBody>
      </p:sp>
      <p:pic>
        <p:nvPicPr>
          <p:cNvPr id="8" name="Content Placeholder 7" descr="A close up of a egg&#10;&#10;Description automatically generated">
            <a:extLst>
              <a:ext uri="{FF2B5EF4-FFF2-40B4-BE49-F238E27FC236}">
                <a16:creationId xmlns:a16="http://schemas.microsoft.com/office/drawing/2014/main" id="{27E3062E-CEE1-4871-84BE-D9E105B139A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908553" y="2894032"/>
            <a:ext cx="2987849" cy="1642914"/>
          </a:xfrm>
          <a:prstGeom prst="rect">
            <a:avLst/>
          </a:prstGeom>
        </p:spPr>
      </p:pic>
      <p:pic>
        <p:nvPicPr>
          <p:cNvPr id="9" name="Picture 8">
            <a:extLst>
              <a:ext uri="{FF2B5EF4-FFF2-40B4-BE49-F238E27FC236}">
                <a16:creationId xmlns:a16="http://schemas.microsoft.com/office/drawing/2014/main" id="{D0B54692-7113-49A1-B377-D30561981E40}"/>
              </a:ext>
            </a:extLst>
          </p:cNvPr>
          <p:cNvPicPr>
            <a:picLocks noChangeAspect="1"/>
          </p:cNvPicPr>
          <p:nvPr/>
        </p:nvPicPr>
        <p:blipFill>
          <a:blip r:embed="rId5"/>
          <a:stretch>
            <a:fillRect/>
          </a:stretch>
        </p:blipFill>
        <p:spPr>
          <a:xfrm>
            <a:off x="9628281" y="3292403"/>
            <a:ext cx="1612936" cy="1098008"/>
          </a:xfrm>
          <a:prstGeom prst="rect">
            <a:avLst/>
          </a:prstGeom>
        </p:spPr>
      </p:pic>
      <p:pic>
        <p:nvPicPr>
          <p:cNvPr id="10" name="Picture 9">
            <a:extLst>
              <a:ext uri="{FF2B5EF4-FFF2-40B4-BE49-F238E27FC236}">
                <a16:creationId xmlns:a16="http://schemas.microsoft.com/office/drawing/2014/main" id="{C4CBF9C5-0D9F-43F8-A85C-F418D95EF7CA}"/>
              </a:ext>
            </a:extLst>
          </p:cNvPr>
          <p:cNvPicPr>
            <a:picLocks noChangeAspect="1"/>
          </p:cNvPicPr>
          <p:nvPr/>
        </p:nvPicPr>
        <p:blipFill>
          <a:blip r:embed="rId5"/>
          <a:stretch>
            <a:fillRect/>
          </a:stretch>
        </p:blipFill>
        <p:spPr>
          <a:xfrm>
            <a:off x="1398560" y="3287572"/>
            <a:ext cx="1612935" cy="1098008"/>
          </a:xfrm>
          <a:prstGeom prst="rect">
            <a:avLst/>
          </a:prstGeom>
        </p:spPr>
      </p:pic>
      <p:pic>
        <p:nvPicPr>
          <p:cNvPr id="11" name="Picture 10">
            <a:extLst>
              <a:ext uri="{FF2B5EF4-FFF2-40B4-BE49-F238E27FC236}">
                <a16:creationId xmlns:a16="http://schemas.microsoft.com/office/drawing/2014/main" id="{69B2DBE3-73A6-4325-A915-4DFE8FB118D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31" b="95381" l="9871" r="89986">
                        <a14:foregroundMark x1="41202" y1="9700" x2="64092" y2="7621"/>
                        <a14:foregroundMark x1="64092" y1="7621" x2="71674" y2="9700"/>
                        <a14:foregroundMark x1="71674" y1="9700" x2="76234" y2="16495"/>
                        <a14:foregroundMark x1="93789" y1="79683" x2="93813" y2="80052"/>
                        <a14:foregroundMark x1="91814" y1="81708" x2="70529" y2="93303"/>
                        <a14:foregroundMark x1="70529" y1="93303" x2="55494" y2="95170"/>
                        <a14:foregroundMark x1="47771" y1="89857" x2="46766" y2="88935"/>
                        <a14:foregroundMark x1="21189" y1="48057" x2="20316" y2="46148"/>
                        <a14:foregroundMark x1="18884" y1="26790" x2="21435" y2="22671"/>
                        <a14:foregroundMark x1="28257" y1="16386" x2="41917" y2="10162"/>
                        <a14:backgroundMark x1="20601" y1="48268" x2="22318" y2="60508"/>
                        <a14:backgroundMark x1="22318" y1="60508" x2="22318" y2="55427"/>
                        <a14:backgroundMark x1="76681" y1="16397" x2="77682" y2="28176"/>
                        <a14:backgroundMark x1="77682" y1="28176" x2="91702" y2="55196"/>
                        <a14:backgroundMark x1="91702" y1="55196" x2="93705" y2="67206"/>
                        <a14:backgroundMark x1="93705" y1="67206" x2="93562" y2="79677"/>
                        <a14:backgroundMark x1="93562" y1="79677" x2="91845" y2="81755"/>
                        <a14:backgroundMark x1="47783" y1="89838" x2="54506" y2="96767"/>
                        <a14:backgroundMark x1="17883" y1="26790" x2="17883" y2="51039"/>
                        <a14:backgroundMark x1="17883" y1="51039" x2="26753" y2="69515"/>
                        <a14:backgroundMark x1="26753" y1="69515" x2="46352" y2="89607"/>
                        <a14:backgroundMark x1="46352" y1="89607" x2="40916" y2="98383"/>
                        <a14:backgroundMark x1="40916" y1="98383" x2="24320" y2="99076"/>
                        <a14:backgroundMark x1="24320" y1="99076" x2="16738" y2="95150"/>
                        <a14:backgroundMark x1="16738" y1="95150" x2="11016" y2="87067"/>
                        <a14:backgroundMark x1="11016" y1="87067" x2="6152" y2="73903"/>
                        <a14:backgroundMark x1="6152" y1="73903" x2="6009" y2="46420"/>
                        <a14:backgroundMark x1="6009" y1="46420" x2="14449" y2="27714"/>
                        <a14:backgroundMark x1="14449" y1="27714" x2="18169" y2="28868"/>
                        <a14:backgroundMark x1="22175" y1="20323" x2="28326" y2="16166"/>
                      </a14:backgroundRemoval>
                    </a14:imgEffect>
                  </a14:imgLayer>
                </a14:imgProps>
              </a:ext>
            </a:extLst>
          </a:blip>
          <a:stretch>
            <a:fillRect/>
          </a:stretch>
        </p:blipFill>
        <p:spPr>
          <a:xfrm>
            <a:off x="1596037" y="2111536"/>
            <a:ext cx="1217979" cy="754485"/>
          </a:xfrm>
          <a:prstGeom prst="rect">
            <a:avLst/>
          </a:prstGeom>
        </p:spPr>
      </p:pic>
      <p:pic>
        <p:nvPicPr>
          <p:cNvPr id="12" name="Picture 11">
            <a:extLst>
              <a:ext uri="{FF2B5EF4-FFF2-40B4-BE49-F238E27FC236}">
                <a16:creationId xmlns:a16="http://schemas.microsoft.com/office/drawing/2014/main" id="{5ABE2131-C4A3-4D17-A901-D5765D1BD5A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31" b="95381" l="9871" r="89986">
                        <a14:foregroundMark x1="41202" y1="9700" x2="64092" y2="7621"/>
                        <a14:foregroundMark x1="64092" y1="7621" x2="71674" y2="9700"/>
                        <a14:foregroundMark x1="71674" y1="9700" x2="76234" y2="16495"/>
                        <a14:foregroundMark x1="93789" y1="79683" x2="93813" y2="80052"/>
                        <a14:foregroundMark x1="91814" y1="81708" x2="70529" y2="93303"/>
                        <a14:foregroundMark x1="70529" y1="93303" x2="55494" y2="95170"/>
                        <a14:foregroundMark x1="47771" y1="89857" x2="46766" y2="88935"/>
                        <a14:foregroundMark x1="21189" y1="48057" x2="20316" y2="46148"/>
                        <a14:foregroundMark x1="18884" y1="26790" x2="21435" y2="22671"/>
                        <a14:foregroundMark x1="28257" y1="16386" x2="41917" y2="10162"/>
                        <a14:backgroundMark x1="20601" y1="48268" x2="22318" y2="60508"/>
                        <a14:backgroundMark x1="22318" y1="60508" x2="22318" y2="55427"/>
                        <a14:backgroundMark x1="76681" y1="16397" x2="77682" y2="28176"/>
                        <a14:backgroundMark x1="77682" y1="28176" x2="91702" y2="55196"/>
                        <a14:backgroundMark x1="91702" y1="55196" x2="93705" y2="67206"/>
                        <a14:backgroundMark x1="93705" y1="67206" x2="93562" y2="79677"/>
                        <a14:backgroundMark x1="93562" y1="79677" x2="91845" y2="81755"/>
                        <a14:backgroundMark x1="47783" y1="89838" x2="54506" y2="96767"/>
                        <a14:backgroundMark x1="17883" y1="26790" x2="17883" y2="51039"/>
                        <a14:backgroundMark x1="17883" y1="51039" x2="26753" y2="69515"/>
                        <a14:backgroundMark x1="26753" y1="69515" x2="46352" y2="89607"/>
                        <a14:backgroundMark x1="46352" y1="89607" x2="40916" y2="98383"/>
                        <a14:backgroundMark x1="40916" y1="98383" x2="24320" y2="99076"/>
                        <a14:backgroundMark x1="24320" y1="99076" x2="16738" y2="95150"/>
                        <a14:backgroundMark x1="16738" y1="95150" x2="11016" y2="87067"/>
                        <a14:backgroundMark x1="11016" y1="87067" x2="6152" y2="73903"/>
                        <a14:backgroundMark x1="6152" y1="73903" x2="6009" y2="46420"/>
                        <a14:backgroundMark x1="6009" y1="46420" x2="14449" y2="27714"/>
                        <a14:backgroundMark x1="14449" y1="27714" x2="18169" y2="28868"/>
                        <a14:backgroundMark x1="22175" y1="20323" x2="28326" y2="16166"/>
                      </a14:backgroundRemoval>
                    </a14:imgEffect>
                  </a14:imgLayer>
                </a14:imgProps>
              </a:ext>
            </a:extLst>
          </a:blip>
          <a:stretch>
            <a:fillRect/>
          </a:stretch>
        </p:blipFill>
        <p:spPr>
          <a:xfrm>
            <a:off x="9902757" y="2076431"/>
            <a:ext cx="1217979" cy="754485"/>
          </a:xfrm>
          <a:prstGeom prst="rect">
            <a:avLst/>
          </a:prstGeom>
        </p:spPr>
      </p:pic>
      <p:pic>
        <p:nvPicPr>
          <p:cNvPr id="17" name="Picture 16">
            <a:extLst>
              <a:ext uri="{FF2B5EF4-FFF2-40B4-BE49-F238E27FC236}">
                <a16:creationId xmlns:a16="http://schemas.microsoft.com/office/drawing/2014/main" id="{48DEB2CC-6CE4-4CD7-87E0-10B43C4DE43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4825147" y="4558668"/>
            <a:ext cx="3282773" cy="1751946"/>
          </a:xfrm>
          <a:prstGeom prst="rect">
            <a:avLst/>
          </a:prstGeom>
        </p:spPr>
      </p:pic>
      <p:pic>
        <p:nvPicPr>
          <p:cNvPr id="23" name="Picture 22">
            <a:extLst>
              <a:ext uri="{FF2B5EF4-FFF2-40B4-BE49-F238E27FC236}">
                <a16:creationId xmlns:a16="http://schemas.microsoft.com/office/drawing/2014/main" id="{A3A4F6FA-F0AE-4F0E-B6C4-CD485715B276}"/>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9694" b="89796" l="743" r="89963">
                        <a14:foregroundMark x1="9525" y1="56647" x2="11896" y2="60714"/>
                        <a14:foregroundMark x1="0" y1="40306" x2="8904" y2="55581"/>
                        <a14:foregroundMark x1="11896" y1="60714" x2="7133" y2="61804"/>
                        <a14:backgroundMark x1="0" y1="62245" x2="743" y2="64796"/>
                        <a14:backgroundMark x1="5576" y1="62755" x2="6691" y2="62755"/>
                        <a14:backgroundMark x1="7435" y1="63265" x2="7435" y2="63265"/>
                        <a14:backgroundMark x1="743" y1="39286" x2="743" y2="39286"/>
                      </a14:backgroundRemoval>
                    </a14:imgEffect>
                  </a14:imgLayer>
                </a14:imgProps>
              </a:ext>
            </a:extLst>
          </a:blip>
          <a:srcRect t="31459" r="13997" b="33086"/>
          <a:stretch/>
        </p:blipFill>
        <p:spPr>
          <a:xfrm>
            <a:off x="9566989" y="5133792"/>
            <a:ext cx="1967519" cy="590987"/>
          </a:xfrm>
          <a:prstGeom prst="rect">
            <a:avLst/>
          </a:prstGeom>
        </p:spPr>
      </p:pic>
      <p:pic>
        <p:nvPicPr>
          <p:cNvPr id="24" name="Picture 23">
            <a:extLst>
              <a:ext uri="{FF2B5EF4-FFF2-40B4-BE49-F238E27FC236}">
                <a16:creationId xmlns:a16="http://schemas.microsoft.com/office/drawing/2014/main" id="{96184936-874B-42B0-A0B3-28896641F61B}"/>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9694" b="89796" l="743" r="89963">
                        <a14:foregroundMark x1="9525" y1="56647" x2="11896" y2="60714"/>
                        <a14:foregroundMark x1="0" y1="40306" x2="8904" y2="55581"/>
                        <a14:foregroundMark x1="11896" y1="60714" x2="7133" y2="61804"/>
                        <a14:backgroundMark x1="0" y1="62245" x2="743" y2="64796"/>
                        <a14:backgroundMark x1="5576" y1="62755" x2="6691" y2="62755"/>
                        <a14:backgroundMark x1="7435" y1="63265" x2="7435" y2="63265"/>
                        <a14:backgroundMark x1="743" y1="39286" x2="743" y2="39286"/>
                      </a14:backgroundRemoval>
                    </a14:imgEffect>
                  </a14:imgLayer>
                </a14:imgProps>
              </a:ext>
            </a:extLst>
          </a:blip>
          <a:srcRect t="31459" r="13997" b="33086"/>
          <a:stretch/>
        </p:blipFill>
        <p:spPr>
          <a:xfrm>
            <a:off x="1398560" y="5228682"/>
            <a:ext cx="1967519" cy="590987"/>
          </a:xfrm>
          <a:prstGeom prst="rect">
            <a:avLst/>
          </a:prstGeom>
        </p:spPr>
      </p:pic>
      <p:cxnSp>
        <p:nvCxnSpPr>
          <p:cNvPr id="4" name="Straight Connector 3">
            <a:extLst>
              <a:ext uri="{FF2B5EF4-FFF2-40B4-BE49-F238E27FC236}">
                <a16:creationId xmlns:a16="http://schemas.microsoft.com/office/drawing/2014/main" id="{58BECF70-4BC1-448A-8A8A-3817070D5696}"/>
              </a:ext>
            </a:extLst>
          </p:cNvPr>
          <p:cNvCxnSpPr>
            <a:cxnSpLocks/>
          </p:cNvCxnSpPr>
          <p:nvPr/>
        </p:nvCxnSpPr>
        <p:spPr>
          <a:xfrm>
            <a:off x="2250521" y="4385580"/>
            <a:ext cx="1" cy="927412"/>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D7FCD91D-6F38-4DC3-A8AA-E7DB1E570142}"/>
              </a:ext>
            </a:extLst>
          </p:cNvPr>
          <p:cNvCxnSpPr>
            <a:cxnSpLocks/>
          </p:cNvCxnSpPr>
          <p:nvPr/>
        </p:nvCxnSpPr>
        <p:spPr>
          <a:xfrm>
            <a:off x="10682545" y="4385580"/>
            <a:ext cx="0" cy="843102"/>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F34859AB-B493-4883-9F1D-04381333D516}"/>
              </a:ext>
            </a:extLst>
          </p:cNvPr>
          <p:cNvCxnSpPr>
            <a:cxnSpLocks/>
            <a:endCxn id="24" idx="3"/>
          </p:cNvCxnSpPr>
          <p:nvPr/>
        </p:nvCxnSpPr>
        <p:spPr>
          <a:xfrm flipH="1">
            <a:off x="3366079" y="5465392"/>
            <a:ext cx="1723280" cy="58784"/>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E3619BAC-6221-4164-9BFC-E7CCEC4329B1}"/>
              </a:ext>
            </a:extLst>
          </p:cNvPr>
          <p:cNvCxnSpPr>
            <a:cxnSpLocks/>
            <a:stCxn id="23" idx="1"/>
          </p:cNvCxnSpPr>
          <p:nvPr/>
        </p:nvCxnSpPr>
        <p:spPr>
          <a:xfrm flipH="1">
            <a:off x="7416711" y="5429286"/>
            <a:ext cx="2150278" cy="0"/>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906201E7-F69A-45E9-82DB-DF7A32158C86}"/>
              </a:ext>
            </a:extLst>
          </p:cNvPr>
          <p:cNvCxnSpPr/>
          <p:nvPr/>
        </p:nvCxnSpPr>
        <p:spPr>
          <a:xfrm>
            <a:off x="3011495" y="3715489"/>
            <a:ext cx="235458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9C93057-9064-48F4-B0F7-7CBC10BC9EC2}"/>
              </a:ext>
            </a:extLst>
          </p:cNvPr>
          <p:cNvCxnSpPr>
            <a:cxnSpLocks/>
          </p:cNvCxnSpPr>
          <p:nvPr/>
        </p:nvCxnSpPr>
        <p:spPr>
          <a:xfrm>
            <a:off x="7416711" y="3715489"/>
            <a:ext cx="221157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F743B8C-36D0-45D4-96D7-F9817276AE06}"/>
              </a:ext>
            </a:extLst>
          </p:cNvPr>
          <p:cNvCxnSpPr>
            <a:cxnSpLocks/>
          </p:cNvCxnSpPr>
          <p:nvPr/>
        </p:nvCxnSpPr>
        <p:spPr>
          <a:xfrm>
            <a:off x="2610853" y="2719137"/>
            <a:ext cx="0" cy="568435"/>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41" name="Straight Connector 40">
            <a:extLst>
              <a:ext uri="{FF2B5EF4-FFF2-40B4-BE49-F238E27FC236}">
                <a16:creationId xmlns:a16="http://schemas.microsoft.com/office/drawing/2014/main" id="{19911855-FCFD-4DE0-AA63-F0E29ED9E8ED}"/>
              </a:ext>
            </a:extLst>
          </p:cNvPr>
          <p:cNvCxnSpPr>
            <a:cxnSpLocks/>
          </p:cNvCxnSpPr>
          <p:nvPr/>
        </p:nvCxnSpPr>
        <p:spPr>
          <a:xfrm>
            <a:off x="10682545" y="2830916"/>
            <a:ext cx="0" cy="456656"/>
          </a:xfrm>
          <a:prstGeom prst="line">
            <a:avLst/>
          </a:prstGeom>
          <a:ln w="19050"/>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55278622"/>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n-US" dirty="0"/>
              <a:t>Voice over IP (VoIP)</a:t>
            </a:r>
          </a:p>
        </p:txBody>
      </p:sp>
      <p:pic>
        <p:nvPicPr>
          <p:cNvPr id="8" name="Picture 7">
            <a:extLst>
              <a:ext uri="{FF2B5EF4-FFF2-40B4-BE49-F238E27FC236}">
                <a16:creationId xmlns:a16="http://schemas.microsoft.com/office/drawing/2014/main" id="{4D56DBC7-05CA-413C-A00A-5A636B8BF6E6}"/>
              </a:ext>
            </a:extLst>
          </p:cNvPr>
          <p:cNvPicPr>
            <a:picLocks noChangeAspect="1"/>
          </p:cNvPicPr>
          <p:nvPr/>
        </p:nvPicPr>
        <p:blipFill>
          <a:blip r:embed="rId4"/>
          <a:stretch>
            <a:fillRect/>
          </a:stretch>
        </p:blipFill>
        <p:spPr>
          <a:xfrm>
            <a:off x="9964089" y="2670107"/>
            <a:ext cx="1612936" cy="1098008"/>
          </a:xfrm>
          <a:prstGeom prst="rect">
            <a:avLst/>
          </a:prstGeom>
        </p:spPr>
      </p:pic>
      <p:pic>
        <p:nvPicPr>
          <p:cNvPr id="9" name="Picture 8">
            <a:extLst>
              <a:ext uri="{FF2B5EF4-FFF2-40B4-BE49-F238E27FC236}">
                <a16:creationId xmlns:a16="http://schemas.microsoft.com/office/drawing/2014/main" id="{56A77B2E-887B-4C48-982E-D562720D39F7}"/>
              </a:ext>
            </a:extLst>
          </p:cNvPr>
          <p:cNvPicPr>
            <a:picLocks noChangeAspect="1"/>
          </p:cNvPicPr>
          <p:nvPr/>
        </p:nvPicPr>
        <p:blipFill>
          <a:blip r:embed="rId4"/>
          <a:stretch>
            <a:fillRect/>
          </a:stretch>
        </p:blipFill>
        <p:spPr>
          <a:xfrm>
            <a:off x="929967" y="2687817"/>
            <a:ext cx="1612935" cy="1098008"/>
          </a:xfrm>
          <a:prstGeom prst="rect">
            <a:avLst/>
          </a:prstGeom>
        </p:spPr>
      </p:pic>
      <p:pic>
        <p:nvPicPr>
          <p:cNvPr id="10" name="Picture 9">
            <a:extLst>
              <a:ext uri="{FF2B5EF4-FFF2-40B4-BE49-F238E27FC236}">
                <a16:creationId xmlns:a16="http://schemas.microsoft.com/office/drawing/2014/main" id="{FB4B890B-5D39-44BA-80D3-5AD134552EE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31" b="95381" l="9871" r="89986">
                        <a14:foregroundMark x1="41202" y1="9700" x2="64092" y2="7621"/>
                        <a14:foregroundMark x1="64092" y1="7621" x2="71674" y2="9700"/>
                        <a14:foregroundMark x1="71674" y1="9700" x2="76234" y2="16495"/>
                        <a14:foregroundMark x1="93789" y1="79683" x2="93813" y2="80052"/>
                        <a14:foregroundMark x1="91814" y1="81708" x2="70529" y2="93303"/>
                        <a14:foregroundMark x1="70529" y1="93303" x2="55494" y2="95170"/>
                        <a14:foregroundMark x1="47771" y1="89857" x2="46766" y2="88935"/>
                        <a14:foregroundMark x1="21189" y1="48057" x2="20316" y2="46148"/>
                        <a14:foregroundMark x1="18884" y1="26790" x2="21435" y2="22671"/>
                        <a14:foregroundMark x1="28257" y1="16386" x2="41917" y2="10162"/>
                        <a14:backgroundMark x1="20601" y1="48268" x2="22318" y2="60508"/>
                        <a14:backgroundMark x1="22318" y1="60508" x2="22318" y2="55427"/>
                        <a14:backgroundMark x1="76681" y1="16397" x2="77682" y2="28176"/>
                        <a14:backgroundMark x1="77682" y1="28176" x2="91702" y2="55196"/>
                        <a14:backgroundMark x1="91702" y1="55196" x2="93705" y2="67206"/>
                        <a14:backgroundMark x1="93705" y1="67206" x2="93562" y2="79677"/>
                        <a14:backgroundMark x1="93562" y1="79677" x2="91845" y2="81755"/>
                        <a14:backgroundMark x1="47783" y1="89838" x2="54506" y2="96767"/>
                        <a14:backgroundMark x1="17883" y1="26790" x2="17883" y2="51039"/>
                        <a14:backgroundMark x1="17883" y1="51039" x2="26753" y2="69515"/>
                        <a14:backgroundMark x1="26753" y1="69515" x2="46352" y2="89607"/>
                        <a14:backgroundMark x1="46352" y1="89607" x2="40916" y2="98383"/>
                        <a14:backgroundMark x1="40916" y1="98383" x2="24320" y2="99076"/>
                        <a14:backgroundMark x1="24320" y1="99076" x2="16738" y2="95150"/>
                        <a14:backgroundMark x1="16738" y1="95150" x2="11016" y2="87067"/>
                        <a14:backgroundMark x1="11016" y1="87067" x2="6152" y2="73903"/>
                        <a14:backgroundMark x1="6152" y1="73903" x2="6009" y2="46420"/>
                        <a14:backgroundMark x1="6009" y1="46420" x2="14449" y2="27714"/>
                        <a14:backgroundMark x1="14449" y1="27714" x2="18169" y2="28868"/>
                        <a14:backgroundMark x1="22175" y1="20323" x2="28326" y2="16166"/>
                      </a14:backgroundRemoval>
                    </a14:imgEffect>
                  </a14:imgLayer>
                </a14:imgProps>
              </a:ext>
            </a:extLst>
          </a:blip>
          <a:stretch>
            <a:fillRect/>
          </a:stretch>
        </p:blipFill>
        <p:spPr>
          <a:xfrm>
            <a:off x="1148744" y="1705776"/>
            <a:ext cx="1217979" cy="754485"/>
          </a:xfrm>
          <a:prstGeom prst="rect">
            <a:avLst/>
          </a:prstGeom>
        </p:spPr>
      </p:pic>
      <p:pic>
        <p:nvPicPr>
          <p:cNvPr id="11" name="Picture 10">
            <a:extLst>
              <a:ext uri="{FF2B5EF4-FFF2-40B4-BE49-F238E27FC236}">
                <a16:creationId xmlns:a16="http://schemas.microsoft.com/office/drawing/2014/main" id="{098070DF-8C54-4682-95C4-8EA301734EA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31" b="95381" l="9871" r="89986">
                        <a14:foregroundMark x1="41202" y1="9700" x2="64092" y2="7621"/>
                        <a14:foregroundMark x1="64092" y1="7621" x2="71674" y2="9700"/>
                        <a14:foregroundMark x1="71674" y1="9700" x2="76234" y2="16495"/>
                        <a14:foregroundMark x1="93789" y1="79683" x2="93813" y2="80052"/>
                        <a14:foregroundMark x1="91814" y1="81708" x2="70529" y2="93303"/>
                        <a14:foregroundMark x1="70529" y1="93303" x2="55494" y2="95170"/>
                        <a14:foregroundMark x1="47771" y1="89857" x2="46766" y2="88935"/>
                        <a14:foregroundMark x1="21189" y1="48057" x2="20316" y2="46148"/>
                        <a14:foregroundMark x1="18884" y1="26790" x2="21435" y2="22671"/>
                        <a14:foregroundMark x1="28257" y1="16386" x2="41917" y2="10162"/>
                        <a14:backgroundMark x1="20601" y1="48268" x2="22318" y2="60508"/>
                        <a14:backgroundMark x1="22318" y1="60508" x2="22318" y2="55427"/>
                        <a14:backgroundMark x1="76681" y1="16397" x2="77682" y2="28176"/>
                        <a14:backgroundMark x1="77682" y1="28176" x2="91702" y2="55196"/>
                        <a14:backgroundMark x1="91702" y1="55196" x2="93705" y2="67206"/>
                        <a14:backgroundMark x1="93705" y1="67206" x2="93562" y2="79677"/>
                        <a14:backgroundMark x1="93562" y1="79677" x2="91845" y2="81755"/>
                        <a14:backgroundMark x1="47783" y1="89838" x2="54506" y2="96767"/>
                        <a14:backgroundMark x1="17883" y1="26790" x2="17883" y2="51039"/>
                        <a14:backgroundMark x1="17883" y1="51039" x2="26753" y2="69515"/>
                        <a14:backgroundMark x1="26753" y1="69515" x2="46352" y2="89607"/>
                        <a14:backgroundMark x1="46352" y1="89607" x2="40916" y2="98383"/>
                        <a14:backgroundMark x1="40916" y1="98383" x2="24320" y2="99076"/>
                        <a14:backgroundMark x1="24320" y1="99076" x2="16738" y2="95150"/>
                        <a14:backgroundMark x1="16738" y1="95150" x2="11016" y2="87067"/>
                        <a14:backgroundMark x1="11016" y1="87067" x2="6152" y2="73903"/>
                        <a14:backgroundMark x1="6152" y1="73903" x2="6009" y2="46420"/>
                        <a14:backgroundMark x1="6009" y1="46420" x2="14449" y2="27714"/>
                        <a14:backgroundMark x1="14449" y1="27714" x2="18169" y2="28868"/>
                        <a14:backgroundMark x1="22175" y1="20323" x2="28326" y2="16166"/>
                      </a14:backgroundRemoval>
                    </a14:imgEffect>
                  </a14:imgLayer>
                </a14:imgProps>
              </a:ext>
            </a:extLst>
          </a:blip>
          <a:stretch>
            <a:fillRect/>
          </a:stretch>
        </p:blipFill>
        <p:spPr>
          <a:xfrm>
            <a:off x="10065717" y="1646997"/>
            <a:ext cx="1217979" cy="754485"/>
          </a:xfrm>
          <a:prstGeom prst="rect">
            <a:avLst/>
          </a:prstGeom>
        </p:spPr>
      </p:pic>
      <p:pic>
        <p:nvPicPr>
          <p:cNvPr id="12" name="Picture 11">
            <a:extLst>
              <a:ext uri="{FF2B5EF4-FFF2-40B4-BE49-F238E27FC236}">
                <a16:creationId xmlns:a16="http://schemas.microsoft.com/office/drawing/2014/main" id="{01FCF0B7-7ED4-4C92-97D3-7035D41F9DA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4930542" y="2433373"/>
            <a:ext cx="2885770" cy="1540074"/>
          </a:xfrm>
          <a:prstGeom prst="rect">
            <a:avLst/>
          </a:prstGeom>
        </p:spPr>
      </p:pic>
      <p:pic>
        <p:nvPicPr>
          <p:cNvPr id="13" name="Picture 12">
            <a:extLst>
              <a:ext uri="{FF2B5EF4-FFF2-40B4-BE49-F238E27FC236}">
                <a16:creationId xmlns:a16="http://schemas.microsoft.com/office/drawing/2014/main" id="{D3520EAF-8588-4FE3-8E29-F7112711C544}"/>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9694" b="89796" l="743" r="89963">
                        <a14:foregroundMark x1="9525" y1="56647" x2="11896" y2="60714"/>
                        <a14:foregroundMark x1="0" y1="40306" x2="8904" y2="55581"/>
                        <a14:foregroundMark x1="11896" y1="60714" x2="7133" y2="61804"/>
                        <a14:backgroundMark x1="0" y1="62245" x2="743" y2="64796"/>
                        <a14:backgroundMark x1="5576" y1="62755" x2="6691" y2="62755"/>
                        <a14:backgroundMark x1="7435" y1="63265" x2="7435" y2="63265"/>
                        <a14:backgroundMark x1="743" y1="39286" x2="743" y2="39286"/>
                      </a14:backgroundRemoval>
                    </a14:imgEffect>
                  </a14:imgLayer>
                </a14:imgProps>
              </a:ext>
            </a:extLst>
          </a:blip>
          <a:srcRect t="31459" r="13997" b="33086"/>
          <a:stretch/>
        </p:blipFill>
        <p:spPr>
          <a:xfrm>
            <a:off x="7801036" y="2924304"/>
            <a:ext cx="1967519" cy="590987"/>
          </a:xfrm>
          <a:prstGeom prst="rect">
            <a:avLst/>
          </a:prstGeom>
        </p:spPr>
      </p:pic>
      <p:pic>
        <p:nvPicPr>
          <p:cNvPr id="14" name="Picture 13">
            <a:extLst>
              <a:ext uri="{FF2B5EF4-FFF2-40B4-BE49-F238E27FC236}">
                <a16:creationId xmlns:a16="http://schemas.microsoft.com/office/drawing/2014/main" id="{3DC9D880-60C4-43F2-8D95-3CB0842D8733}"/>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9694" b="89796" l="743" r="89963">
                        <a14:foregroundMark x1="9525" y1="56647" x2="11896" y2="60714"/>
                        <a14:foregroundMark x1="0" y1="40306" x2="8904" y2="55581"/>
                        <a14:foregroundMark x1="11896" y1="60714" x2="7133" y2="61804"/>
                        <a14:backgroundMark x1="0" y1="62245" x2="743" y2="64796"/>
                        <a14:backgroundMark x1="5576" y1="62755" x2="6691" y2="62755"/>
                        <a14:backgroundMark x1="7435" y1="63265" x2="7435" y2="63265"/>
                        <a14:backgroundMark x1="743" y1="39286" x2="743" y2="39286"/>
                      </a14:backgroundRemoval>
                    </a14:imgEffect>
                  </a14:imgLayer>
                </a14:imgProps>
              </a:ext>
            </a:extLst>
          </a:blip>
          <a:srcRect t="31459" r="13997" b="33086"/>
          <a:stretch/>
        </p:blipFill>
        <p:spPr>
          <a:xfrm>
            <a:off x="2905327" y="2923618"/>
            <a:ext cx="1967519" cy="590987"/>
          </a:xfrm>
          <a:prstGeom prst="rect">
            <a:avLst/>
          </a:prstGeom>
        </p:spPr>
      </p:pic>
      <p:cxnSp>
        <p:nvCxnSpPr>
          <p:cNvPr id="18" name="Straight Arrow Connector 17">
            <a:extLst>
              <a:ext uri="{FF2B5EF4-FFF2-40B4-BE49-F238E27FC236}">
                <a16:creationId xmlns:a16="http://schemas.microsoft.com/office/drawing/2014/main" id="{E751F32D-5947-4B09-AD90-61E27108B351}"/>
              </a:ext>
            </a:extLst>
          </p:cNvPr>
          <p:cNvCxnSpPr/>
          <p:nvPr/>
        </p:nvCxnSpPr>
        <p:spPr>
          <a:xfrm>
            <a:off x="4127107" y="3973447"/>
            <a:ext cx="4279900" cy="0"/>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926DC1BC-774F-4739-84CC-370696E7C9FA}"/>
              </a:ext>
            </a:extLst>
          </p:cNvPr>
          <p:cNvSpPr txBox="1"/>
          <p:nvPr/>
        </p:nvSpPr>
        <p:spPr>
          <a:xfrm>
            <a:off x="3987800" y="4677450"/>
            <a:ext cx="2836418" cy="400110"/>
          </a:xfrm>
          <a:prstGeom prst="rect">
            <a:avLst/>
          </a:prstGeom>
          <a:noFill/>
        </p:spPr>
        <p:txBody>
          <a:bodyPr wrap="square" rtlCol="0">
            <a:spAutoFit/>
          </a:bodyPr>
          <a:lstStyle/>
          <a:p>
            <a:pPr algn="ctr"/>
            <a:r>
              <a:rPr lang="es-UY" sz="2000" b="1" dirty="0"/>
              <a:t>RTP / RTCP</a:t>
            </a:r>
          </a:p>
        </p:txBody>
      </p:sp>
      <p:sp>
        <p:nvSpPr>
          <p:cNvPr id="20" name="TextBox 19">
            <a:extLst>
              <a:ext uri="{FF2B5EF4-FFF2-40B4-BE49-F238E27FC236}">
                <a16:creationId xmlns:a16="http://schemas.microsoft.com/office/drawing/2014/main" id="{FF5A45F0-4DF1-4C5A-BD50-6B07B8DE1952}"/>
              </a:ext>
            </a:extLst>
          </p:cNvPr>
          <p:cNvSpPr txBox="1"/>
          <p:nvPr/>
        </p:nvSpPr>
        <p:spPr>
          <a:xfrm>
            <a:off x="4835139" y="5153330"/>
            <a:ext cx="3196498" cy="923330"/>
          </a:xfrm>
          <a:prstGeom prst="rect">
            <a:avLst/>
          </a:prstGeom>
          <a:noFill/>
        </p:spPr>
        <p:txBody>
          <a:bodyPr wrap="square" rtlCol="0">
            <a:spAutoFit/>
          </a:bodyPr>
          <a:lstStyle/>
          <a:p>
            <a:pPr marL="285750" indent="-285750">
              <a:buFont typeface="Arial" panose="020B0604020202020204" pitchFamily="34" charset="0"/>
              <a:buChar char="•"/>
            </a:pPr>
            <a:r>
              <a:rPr lang="es-UY" dirty="0"/>
              <a:t>Real Time Transport Protocol</a:t>
            </a:r>
          </a:p>
          <a:p>
            <a:pPr marL="285750" indent="-285750">
              <a:buFont typeface="Arial" panose="020B0604020202020204" pitchFamily="34" charset="0"/>
              <a:buChar char="•"/>
            </a:pPr>
            <a:r>
              <a:rPr lang="es-UY" dirty="0" err="1"/>
              <a:t>Layer</a:t>
            </a:r>
            <a:r>
              <a:rPr lang="es-UY" dirty="0"/>
              <a:t> 4 </a:t>
            </a:r>
            <a:r>
              <a:rPr lang="es-UY" dirty="0">
                <a:solidFill>
                  <a:srgbClr val="FF0000"/>
                </a:solidFill>
              </a:rPr>
              <a:t>UDP</a:t>
            </a:r>
            <a:r>
              <a:rPr lang="es-UY" dirty="0"/>
              <a:t> (voice/video)</a:t>
            </a:r>
          </a:p>
          <a:p>
            <a:pPr algn="ctr"/>
            <a:endParaRPr lang="es-UY" dirty="0"/>
          </a:p>
        </p:txBody>
      </p:sp>
      <p:graphicFrame>
        <p:nvGraphicFramePr>
          <p:cNvPr id="21" name="Table 21">
            <a:extLst>
              <a:ext uri="{FF2B5EF4-FFF2-40B4-BE49-F238E27FC236}">
                <a16:creationId xmlns:a16="http://schemas.microsoft.com/office/drawing/2014/main" id="{1C948622-2C4C-4DB2-97E9-4DACB1BD495D}"/>
              </a:ext>
            </a:extLst>
          </p:cNvPr>
          <p:cNvGraphicFramePr>
            <a:graphicFrameLocks noGrp="1"/>
          </p:cNvGraphicFramePr>
          <p:nvPr>
            <p:extLst>
              <p:ext uri="{D42A27DB-BD31-4B8C-83A1-F6EECF244321}">
                <p14:modId xmlns:p14="http://schemas.microsoft.com/office/powerpoint/2010/main" val="1547653731"/>
              </p:ext>
            </p:extLst>
          </p:nvPr>
        </p:nvGraphicFramePr>
        <p:xfrm>
          <a:off x="241300" y="4746279"/>
          <a:ext cx="3746500" cy="1112520"/>
        </p:xfrm>
        <a:graphic>
          <a:graphicData uri="http://schemas.openxmlformats.org/drawingml/2006/table">
            <a:tbl>
              <a:tblPr firstRow="1" bandRow="1">
                <a:tableStyleId>{5C22544A-7EE6-4342-B048-85BDC9FD1C3A}</a:tableStyleId>
              </a:tblPr>
              <a:tblGrid>
                <a:gridCol w="1000006">
                  <a:extLst>
                    <a:ext uri="{9D8B030D-6E8A-4147-A177-3AD203B41FA5}">
                      <a16:colId xmlns:a16="http://schemas.microsoft.com/office/drawing/2014/main" val="4063718851"/>
                    </a:ext>
                  </a:extLst>
                </a:gridCol>
                <a:gridCol w="2746494">
                  <a:extLst>
                    <a:ext uri="{9D8B030D-6E8A-4147-A177-3AD203B41FA5}">
                      <a16:colId xmlns:a16="http://schemas.microsoft.com/office/drawing/2014/main" val="2896183613"/>
                    </a:ext>
                  </a:extLst>
                </a:gridCol>
              </a:tblGrid>
              <a:tr h="370840">
                <a:tc>
                  <a:txBody>
                    <a:bodyPr/>
                    <a:lstStyle/>
                    <a:p>
                      <a:r>
                        <a:rPr lang="es-UY" dirty="0" err="1"/>
                        <a:t>Type</a:t>
                      </a:r>
                      <a:endParaRPr lang="es-UY" dirty="0"/>
                    </a:p>
                  </a:txBody>
                  <a:tcPr/>
                </a:tc>
                <a:tc>
                  <a:txBody>
                    <a:bodyPr/>
                    <a:lstStyle/>
                    <a:p>
                      <a:r>
                        <a:rPr lang="es-UY" dirty="0" err="1"/>
                        <a:t>Analog</a:t>
                      </a:r>
                      <a:r>
                        <a:rPr lang="es-UY" dirty="0"/>
                        <a:t> </a:t>
                      </a:r>
                      <a:r>
                        <a:rPr lang="es-UY" dirty="0" err="1"/>
                        <a:t>Cards</a:t>
                      </a:r>
                      <a:r>
                        <a:rPr lang="es-UY" dirty="0"/>
                        <a:t> in </a:t>
                      </a:r>
                      <a:r>
                        <a:rPr lang="es-UY" dirty="0" err="1"/>
                        <a:t>Routers</a:t>
                      </a:r>
                      <a:r>
                        <a:rPr lang="es-UY" dirty="0"/>
                        <a:t> </a:t>
                      </a:r>
                    </a:p>
                  </a:txBody>
                  <a:tcPr/>
                </a:tc>
                <a:extLst>
                  <a:ext uri="{0D108BD9-81ED-4DB2-BD59-A6C34878D82A}">
                    <a16:rowId xmlns:a16="http://schemas.microsoft.com/office/drawing/2014/main" val="3004534764"/>
                  </a:ext>
                </a:extLst>
              </a:tr>
              <a:tr h="370840">
                <a:tc>
                  <a:txBody>
                    <a:bodyPr/>
                    <a:lstStyle/>
                    <a:p>
                      <a:r>
                        <a:rPr lang="es-UY" dirty="0"/>
                        <a:t>FXS</a:t>
                      </a:r>
                    </a:p>
                  </a:txBody>
                  <a:tcPr/>
                </a:tc>
                <a:tc>
                  <a:txBody>
                    <a:bodyPr/>
                    <a:lstStyle/>
                    <a:p>
                      <a:r>
                        <a:rPr lang="es-UY" dirty="0" err="1"/>
                        <a:t>Foreign</a:t>
                      </a:r>
                      <a:r>
                        <a:rPr lang="es-UY" dirty="0"/>
                        <a:t> Exchange </a:t>
                      </a:r>
                      <a:r>
                        <a:rPr lang="es-UY" dirty="0" err="1"/>
                        <a:t>Station</a:t>
                      </a:r>
                      <a:endParaRPr lang="es-UY" dirty="0"/>
                    </a:p>
                  </a:txBody>
                  <a:tcPr/>
                </a:tc>
                <a:extLst>
                  <a:ext uri="{0D108BD9-81ED-4DB2-BD59-A6C34878D82A}">
                    <a16:rowId xmlns:a16="http://schemas.microsoft.com/office/drawing/2014/main" val="4182440668"/>
                  </a:ext>
                </a:extLst>
              </a:tr>
              <a:tr h="370840">
                <a:tc>
                  <a:txBody>
                    <a:bodyPr/>
                    <a:lstStyle/>
                    <a:p>
                      <a:r>
                        <a:rPr lang="es-UY" dirty="0"/>
                        <a:t>FXO</a:t>
                      </a:r>
                    </a:p>
                  </a:txBody>
                  <a:tcPr/>
                </a:tc>
                <a:tc>
                  <a:txBody>
                    <a:bodyPr/>
                    <a:lstStyle/>
                    <a:p>
                      <a:r>
                        <a:rPr lang="es-UY" dirty="0" err="1"/>
                        <a:t>Foreign</a:t>
                      </a:r>
                      <a:r>
                        <a:rPr lang="es-UY" dirty="0"/>
                        <a:t> Exchange Office</a:t>
                      </a:r>
                    </a:p>
                  </a:txBody>
                  <a:tcPr/>
                </a:tc>
                <a:extLst>
                  <a:ext uri="{0D108BD9-81ED-4DB2-BD59-A6C34878D82A}">
                    <a16:rowId xmlns:a16="http://schemas.microsoft.com/office/drawing/2014/main" val="230322056"/>
                  </a:ext>
                </a:extLst>
              </a:tr>
            </a:tbl>
          </a:graphicData>
        </a:graphic>
      </p:graphicFrame>
    </p:spTree>
    <p:extLst>
      <p:ext uri="{BB962C8B-B14F-4D97-AF65-F5344CB8AC3E}">
        <p14:creationId xmlns:p14="http://schemas.microsoft.com/office/powerpoint/2010/main" val="3575567310"/>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alpha val="93000"/>
              </a:schemeClr>
            </a:gs>
          </a:gsLst>
          <a:path path="circle">
            <a:fillToRect l="100000" t="100000"/>
          </a:path>
        </a:gradFill>
        <a:effectLst/>
      </p:bgPr>
    </p:bg>
    <p:spTree>
      <p:nvGrpSpPr>
        <p:cNvPr id="1" name=""/>
        <p:cNvGrpSpPr/>
        <p:nvPr/>
      </p:nvGrpSpPr>
      <p:grpSpPr>
        <a:xfrm>
          <a:off x="0" y="0"/>
          <a:ext cx="0" cy="0"/>
          <a:chOff x="0" y="0"/>
          <a:chExt cx="0" cy="0"/>
        </a:xfrm>
      </p:grpSpPr>
      <p:sp useBgFill="1">
        <p:nvSpPr>
          <p:cNvPr id="4105" name="Rectangle 72">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VIC-4FXS/DID Cisco FXS/DID Voice Interface Card (New)">
            <a:extLst>
              <a:ext uri="{FF2B5EF4-FFF2-40B4-BE49-F238E27FC236}">
                <a16:creationId xmlns:a16="http://schemas.microsoft.com/office/drawing/2014/main" id="{6B7627D1-DB30-46D6-AFAB-EA6CBAFC87D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9929" r="91667">
                        <a14:foregroundMark x1="52728" y1="70657" x2="56780" y2="71255"/>
                        <a14:foregroundMark x1="74789" y1="62911" x2="80672" y2="59525"/>
                        <a14:foregroundMark x1="89100" y1="49776" x2="91667" y2="44667"/>
                        <a14:foregroundMark x1="91667" y1="44667" x2="82624" y2="38333"/>
                        <a14:foregroundMark x1="82624" y1="38333" x2="81997" y2="38371"/>
                        <a14:foregroundMark x1="53437" y1="37333" x2="50090" y2="30717"/>
                        <a14:foregroundMark x1="45654" y1="28462" x2="40281" y2="33621"/>
                        <a14:foregroundMark x1="31103" y1="31161" x2="30674" y2="31000"/>
                        <a14:foregroundMark x1="30674" y1="31000" x2="26184" y2="33323"/>
                        <a14:foregroundMark x1="13156" y1="44400" x2="16748" y2="51152"/>
                        <a14:backgroundMark x1="11170" y1="41000" x2="25887" y2="34333"/>
                        <a14:backgroundMark x1="34752" y1="31667" x2="30851" y2="30333"/>
                        <a14:backgroundMark x1="17199" y1="52333" x2="51596" y2="73333"/>
                        <a14:backgroundMark x1="54255" y1="37000" x2="63298" y2="39000"/>
                        <a14:backgroundMark x1="63298" y1="39000" x2="81383" y2="37333"/>
                        <a14:backgroundMark x1="81383" y1="37333" x2="82270" y2="37667"/>
                        <a14:backgroundMark x1="86879" y1="50333" x2="81738" y2="61000"/>
                        <a14:backgroundMark x1="87766" y1="50667" x2="89007" y2="51000"/>
                        <a14:backgroundMark x1="87943" y1="52667" x2="87943" y2="52667"/>
                        <a14:backgroundMark x1="87943" y1="52333" x2="88475" y2="52000"/>
                        <a14:backgroundMark x1="88475" y1="51667" x2="88475" y2="51667"/>
                        <a14:backgroundMark x1="40071" y1="33000" x2="35284" y2="33000"/>
                        <a14:backgroundMark x1="34752" y1="32333" x2="35461" y2="33000"/>
                        <a14:backgroundMark x1="40426" y1="33000" x2="40426" y2="33667"/>
                        <a14:backgroundMark x1="54255" y1="37333" x2="54255" y2="39000"/>
                        <a14:backgroundMark x1="48227" y1="26333" x2="46986" y2="27333"/>
                        <a14:backgroundMark x1="46277" y1="27000" x2="46809" y2="27333"/>
                        <a14:backgroundMark x1="16667" y1="51333" x2="17553" y2="52000"/>
                        <a14:backgroundMark x1="56560" y1="72000" x2="74468" y2="64000"/>
                      </a14:backgroundRemoval>
                    </a14:imgEffect>
                  </a14:imgLayer>
                </a14:imgProps>
              </a:ext>
              <a:ext uri="{28A0092B-C50C-407E-A947-70E740481C1C}">
                <a14:useLocalDpi xmlns:a14="http://schemas.microsoft.com/office/drawing/2010/main" val="0"/>
              </a:ext>
            </a:extLst>
          </a:blip>
          <a:srcRect t="7548" r="-2" b="5991"/>
          <a:stretch/>
        </p:blipFill>
        <p:spPr bwMode="auto">
          <a:xfrm>
            <a:off x="5302529" y="2821359"/>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4106" name="Freeform: Shape 74">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07" name="Freeform: Shape 76">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448056" y="859536"/>
            <a:ext cx="4832802" cy="1243584"/>
          </a:xfrm>
        </p:spPr>
        <p:txBody>
          <a:bodyPr>
            <a:normAutofit/>
          </a:bodyPr>
          <a:lstStyle/>
          <a:p>
            <a:r>
              <a:rPr lang="en-US" sz="3400" dirty="0"/>
              <a:t>FXS – </a:t>
            </a:r>
            <a:r>
              <a:rPr lang="en-US" sz="2400" dirty="0"/>
              <a:t>Foreign Exchange Station</a:t>
            </a:r>
          </a:p>
        </p:txBody>
      </p:sp>
      <p:sp>
        <p:nvSpPr>
          <p:cNvPr id="4108" name="Rectangle 78">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4109" name="Rectangle 80">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10" name="Rectangle 82">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5C90B419-B90C-4FCD-B7A8-461C0737C702}"/>
              </a:ext>
            </a:extLst>
          </p:cNvPr>
          <p:cNvSpPr>
            <a:spLocks noGrp="1"/>
          </p:cNvSpPr>
          <p:nvPr>
            <p:ph idx="1"/>
          </p:nvPr>
        </p:nvSpPr>
        <p:spPr>
          <a:xfrm>
            <a:off x="234864" y="2401351"/>
            <a:ext cx="5324107" cy="3955906"/>
          </a:xfrm>
        </p:spPr>
        <p:txBody>
          <a:bodyPr>
            <a:normAutofit/>
          </a:bodyPr>
          <a:lstStyle/>
          <a:p>
            <a:pPr lvl="1"/>
            <a:r>
              <a:rPr lang="es-UY" dirty="0"/>
              <a:t>Puerto de voz analógico que se conecta a un equipo:</a:t>
            </a:r>
          </a:p>
          <a:p>
            <a:pPr lvl="3"/>
            <a:r>
              <a:rPr lang="es-UY" sz="2000" dirty="0">
                <a:solidFill>
                  <a:srgbClr val="0070C0"/>
                </a:solidFill>
              </a:rPr>
              <a:t>Teléfono</a:t>
            </a:r>
          </a:p>
          <a:p>
            <a:pPr lvl="3"/>
            <a:r>
              <a:rPr lang="es-UY" sz="2000" dirty="0">
                <a:solidFill>
                  <a:srgbClr val="0070C0"/>
                </a:solidFill>
              </a:rPr>
              <a:t>Modem</a:t>
            </a:r>
          </a:p>
          <a:p>
            <a:pPr lvl="3"/>
            <a:r>
              <a:rPr lang="es-UY" sz="2000" dirty="0">
                <a:solidFill>
                  <a:srgbClr val="0070C0"/>
                </a:solidFill>
              </a:rPr>
              <a:t>Maquina de Fax</a:t>
            </a:r>
          </a:p>
          <a:p>
            <a:pPr lvl="1"/>
            <a:r>
              <a:rPr lang="es-UY" dirty="0"/>
              <a:t>Puede generar un dial-</a:t>
            </a:r>
            <a:r>
              <a:rPr lang="es-UY" dirty="0" err="1"/>
              <a:t>tone</a:t>
            </a:r>
            <a:r>
              <a:rPr lang="es-UY" dirty="0"/>
              <a:t> y mandar un voltaje de ring</a:t>
            </a:r>
            <a:r>
              <a:rPr lang="es-UY" sz="2600" dirty="0"/>
              <a:t>.</a:t>
            </a:r>
          </a:p>
          <a:p>
            <a:pPr marL="457200" lvl="1" indent="0">
              <a:buNone/>
            </a:pPr>
            <a:endParaRPr lang="es-UY" sz="2600" dirty="0"/>
          </a:p>
          <a:p>
            <a:pPr lvl="1"/>
            <a:r>
              <a:rPr lang="es-UY" dirty="0"/>
              <a:t>Interpreta los dígitos discados.</a:t>
            </a:r>
          </a:p>
          <a:p>
            <a:pPr lvl="4"/>
            <a:endParaRPr lang="es-UY" sz="2000" dirty="0"/>
          </a:p>
          <a:p>
            <a:pPr lvl="3"/>
            <a:endParaRPr lang="es-UY" sz="2000" dirty="0"/>
          </a:p>
          <a:p>
            <a:pPr lvl="3"/>
            <a:endParaRPr lang="es-UY" sz="2000" dirty="0"/>
          </a:p>
          <a:p>
            <a:pPr lvl="2"/>
            <a:endParaRPr lang="es-UY" dirty="0"/>
          </a:p>
        </p:txBody>
      </p:sp>
      <p:pic>
        <p:nvPicPr>
          <p:cNvPr id="23" name="Picture 2" descr="Imagen relacionada">
            <a:extLst>
              <a:ext uri="{FF2B5EF4-FFF2-40B4-BE49-F238E27FC236}">
                <a16:creationId xmlns:a16="http://schemas.microsoft.com/office/drawing/2014/main" id="{33B0AC8E-64EA-41E4-90F5-8A21BAD22F10}"/>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2000" b="53167" l="5500" r="92667">
                        <a14:foregroundMark x1="10167" y1="28833" x2="5500" y2="36333"/>
                        <a14:foregroundMark x1="5500" y1="36333" x2="6333" y2="45333"/>
                        <a14:foregroundMark x1="6333" y1="45333" x2="11167" y2="37833"/>
                        <a14:foregroundMark x1="11167" y1="37833" x2="10667" y2="30667"/>
                        <a14:foregroundMark x1="7000" y1="44167" x2="16167" y2="44833"/>
                        <a14:foregroundMark x1="16167" y1="44833" x2="7333" y2="45333"/>
                        <a14:foregroundMark x1="7333" y1="45333" x2="5500" y2="44667"/>
                        <a14:foregroundMark x1="90333" y1="29833" x2="90414" y2="30146"/>
                        <a14:foregroundMark x1="90037" y1="41463" x2="86000" y2="45500"/>
                        <a14:foregroundMark x1="86000" y1="45500" x2="84833" y2="45833"/>
                        <a14:foregroundMark x1="20833" y1="45333" x2="24850" y2="47433"/>
                        <a14:foregroundMark x1="72634" y1="47275" x2="70333" y2="44500"/>
                        <a14:foregroundMark x1="70333" y1="44500" x2="25667" y2="45167"/>
                        <a14:foregroundMark x1="25667" y1="45167" x2="20833" y2="46167"/>
                        <a14:backgroundMark x1="68500" y1="49667" x2="75333" y2="49667"/>
                        <a14:backgroundMark x1="76333" y1="51167" x2="74333" y2="51167"/>
                        <a14:backgroundMark x1="90333" y1="30167" x2="92667" y2="38833"/>
                        <a14:backgroundMark x1="92667" y1="38833" x2="90667" y2="41833"/>
                        <a14:backgroundMark x1="29167" y1="49667" x2="36500" y2="49667"/>
                        <a14:backgroundMark x1="30000" y1="49500" x2="26167" y2="49500"/>
                        <a14:backgroundMark x1="37000" y1="49500" x2="44167" y2="49167"/>
                        <a14:backgroundMark x1="46167" y1="49167" x2="50333" y2="49667"/>
                        <a14:backgroundMark x1="46167" y1="49000" x2="44167" y2="49500"/>
                        <a14:backgroundMark x1="35833" y1="49167" x2="35833" y2="49167"/>
                        <a14:backgroundMark x1="37000" y1="49667" x2="37000" y2="49667"/>
                        <a14:backgroundMark x1="36500" y1="49667" x2="36500" y2="49667"/>
                        <a14:backgroundMark x1="36333" y1="49167" x2="36333" y2="49167"/>
                        <a14:backgroundMark x1="37000" y1="49667" x2="37000" y2="49667"/>
                        <a14:backgroundMark x1="36833" y1="49500" x2="36833" y2="49500"/>
                        <a14:backgroundMark x1="50833" y1="49167" x2="68333" y2="49667"/>
                      </a14:backgroundRemoval>
                    </a14:imgEffect>
                  </a14:imgLayer>
                </a14:imgProps>
              </a:ext>
              <a:ext uri="{28A0092B-C50C-407E-A947-70E740481C1C}">
                <a14:useLocalDpi xmlns:a14="http://schemas.microsoft.com/office/drawing/2010/main" val="0"/>
              </a:ext>
            </a:extLst>
          </a:blip>
          <a:srcRect t="18190" b="42700"/>
          <a:stretch/>
        </p:blipFill>
        <p:spPr bwMode="auto">
          <a:xfrm>
            <a:off x="6117671" y="688447"/>
            <a:ext cx="5715000" cy="223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797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alpha val="93000"/>
              </a:schemeClr>
            </a:gs>
          </a:gsLst>
          <a:path path="circle">
            <a:fillToRect l="100000" t="100000"/>
          </a:path>
        </a:gradFill>
        <a:effectLst/>
      </p:bgPr>
    </p:bg>
    <p:spTree>
      <p:nvGrpSpPr>
        <p:cNvPr id="1" name=""/>
        <p:cNvGrpSpPr/>
        <p:nvPr/>
      </p:nvGrpSpPr>
      <p:grpSpPr>
        <a:xfrm>
          <a:off x="0" y="0"/>
          <a:ext cx="0" cy="0"/>
          <a:chOff x="0" y="0"/>
          <a:chExt cx="0" cy="0"/>
        </a:xfrm>
      </p:grpSpPr>
      <p:sp useBgFill="1">
        <p:nvSpPr>
          <p:cNvPr id="4105" name="Rectangle 72">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06" name="Freeform: Shape 74">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07" name="Freeform: Shape 76">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448056" y="859536"/>
            <a:ext cx="4832802" cy="1243584"/>
          </a:xfrm>
        </p:spPr>
        <p:txBody>
          <a:bodyPr>
            <a:normAutofit/>
          </a:bodyPr>
          <a:lstStyle/>
          <a:p>
            <a:r>
              <a:rPr lang="en-US" sz="3400" dirty="0"/>
              <a:t>FXO –</a:t>
            </a:r>
            <a:r>
              <a:rPr lang="en-US" sz="2400" dirty="0"/>
              <a:t> Foreign Exchange Office</a:t>
            </a:r>
            <a:r>
              <a:rPr lang="en-US" sz="3400" dirty="0"/>
              <a:t> </a:t>
            </a:r>
          </a:p>
        </p:txBody>
      </p:sp>
      <p:sp>
        <p:nvSpPr>
          <p:cNvPr id="4108" name="Rectangle 78">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4109" name="Rectangle 80">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10" name="Rectangle 82">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5C90B419-B90C-4FCD-B7A8-461C0737C702}"/>
              </a:ext>
            </a:extLst>
          </p:cNvPr>
          <p:cNvSpPr>
            <a:spLocks noGrp="1"/>
          </p:cNvSpPr>
          <p:nvPr>
            <p:ph idx="1"/>
          </p:nvPr>
        </p:nvSpPr>
        <p:spPr>
          <a:xfrm>
            <a:off x="234864" y="2401351"/>
            <a:ext cx="5324107" cy="3955906"/>
          </a:xfrm>
        </p:spPr>
        <p:txBody>
          <a:bodyPr>
            <a:normAutofit/>
          </a:bodyPr>
          <a:lstStyle/>
          <a:p>
            <a:pPr lvl="1"/>
            <a:r>
              <a:rPr lang="es-UY" dirty="0"/>
              <a:t>Puerto de voz analógico que se conecta a una CO:</a:t>
            </a:r>
          </a:p>
          <a:p>
            <a:pPr lvl="1"/>
            <a:endParaRPr lang="es-UY" dirty="0"/>
          </a:p>
          <a:p>
            <a:pPr lvl="1"/>
            <a:r>
              <a:rPr lang="es-UY" dirty="0"/>
              <a:t>Similar a un Teléfono</a:t>
            </a:r>
          </a:p>
          <a:p>
            <a:pPr lvl="1"/>
            <a:endParaRPr lang="es-UY" sz="2600" dirty="0"/>
          </a:p>
          <a:p>
            <a:pPr lvl="1"/>
            <a:r>
              <a:rPr lang="es-UY" dirty="0"/>
              <a:t>Se puede realizar llamadas,</a:t>
            </a:r>
          </a:p>
          <a:p>
            <a:pPr lvl="4"/>
            <a:endParaRPr lang="es-UY" sz="2000" dirty="0"/>
          </a:p>
          <a:p>
            <a:pPr lvl="3"/>
            <a:endParaRPr lang="es-UY" sz="2000" dirty="0"/>
          </a:p>
          <a:p>
            <a:pPr lvl="3"/>
            <a:endParaRPr lang="es-UY" sz="2000" dirty="0"/>
          </a:p>
          <a:p>
            <a:pPr lvl="2"/>
            <a:endParaRPr lang="es-UY" dirty="0"/>
          </a:p>
        </p:txBody>
      </p:sp>
      <p:pic>
        <p:nvPicPr>
          <p:cNvPr id="12" name="Picture 11" descr="A close up of a device&#10;&#10;Description automatically generated">
            <a:extLst>
              <a:ext uri="{FF2B5EF4-FFF2-40B4-BE49-F238E27FC236}">
                <a16:creationId xmlns:a16="http://schemas.microsoft.com/office/drawing/2014/main" id="{8B4DDA6F-CE23-4DBD-8783-6EA0C0E0411E}"/>
              </a:ext>
            </a:extLst>
          </p:cNvPr>
          <p:cNvPicPr>
            <a:picLocks noChangeAspect="1"/>
          </p:cNvPicPr>
          <p:nvPr/>
        </p:nvPicPr>
        <p:blipFill rotWithShape="1">
          <a:blip r:embed="rId4">
            <a:extLst>
              <a:ext uri="{28A0092B-C50C-407E-A947-70E740481C1C}">
                <a14:useLocalDpi xmlns:a14="http://schemas.microsoft.com/office/drawing/2010/main" val="0"/>
              </a:ext>
            </a:extLst>
          </a:blip>
          <a:srcRect l="6504" t="33444" r="5104" b="33861"/>
          <a:stretch/>
        </p:blipFill>
        <p:spPr>
          <a:xfrm>
            <a:off x="6264452" y="1208750"/>
            <a:ext cx="5385127" cy="1427523"/>
          </a:xfrm>
          <a:prstGeom prst="rect">
            <a:avLst/>
          </a:prstGeom>
        </p:spPr>
      </p:pic>
      <p:pic>
        <p:nvPicPr>
          <p:cNvPr id="4" name="Picture 3" descr="A circuit board&#10;&#10;Description automatically generated">
            <a:extLst>
              <a:ext uri="{FF2B5EF4-FFF2-40B4-BE49-F238E27FC236}">
                <a16:creationId xmlns:a16="http://schemas.microsoft.com/office/drawing/2014/main" id="{7160BD31-5D4F-48CE-B3DA-137E08562B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6340" y="3124376"/>
            <a:ext cx="6349206" cy="2819048"/>
          </a:xfrm>
          <a:prstGeom prst="rect">
            <a:avLst/>
          </a:prstGeom>
        </p:spPr>
      </p:pic>
    </p:spTree>
    <p:extLst>
      <p:ext uri="{BB962C8B-B14F-4D97-AF65-F5344CB8AC3E}">
        <p14:creationId xmlns:p14="http://schemas.microsoft.com/office/powerpoint/2010/main" val="71056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23F3D-802F-4753-A74C-B2A95815C731}"/>
              </a:ext>
            </a:extLst>
          </p:cNvPr>
          <p:cNvSpPr>
            <a:spLocks noGrp="1"/>
          </p:cNvSpPr>
          <p:nvPr>
            <p:ph type="ctrTitle"/>
          </p:nvPr>
        </p:nvSpPr>
        <p:spPr>
          <a:xfrm>
            <a:off x="7464614" y="1783959"/>
            <a:ext cx="4087306" cy="2889114"/>
          </a:xfrm>
        </p:spPr>
        <p:txBody>
          <a:bodyPr anchor="b">
            <a:normAutofit/>
          </a:bodyPr>
          <a:lstStyle/>
          <a:p>
            <a:pPr algn="l"/>
            <a:r>
              <a:rPr lang="es-UY" sz="4600" dirty="0"/>
              <a:t>DIGITALIZACION DE LA VOZ</a:t>
            </a:r>
          </a:p>
        </p:txBody>
      </p:sp>
      <p:sp>
        <p:nvSpPr>
          <p:cNvPr id="3" name="Subtitle 2">
            <a:extLst>
              <a:ext uri="{FF2B5EF4-FFF2-40B4-BE49-F238E27FC236}">
                <a16:creationId xmlns:a16="http://schemas.microsoft.com/office/drawing/2014/main" id="{8467DAF0-62A4-4B61-B9A1-9F40F2FFE12D}"/>
              </a:ext>
            </a:extLst>
          </p:cNvPr>
          <p:cNvSpPr>
            <a:spLocks noGrp="1"/>
          </p:cNvSpPr>
          <p:nvPr>
            <p:ph type="subTitle" idx="1"/>
          </p:nvPr>
        </p:nvSpPr>
        <p:spPr>
          <a:xfrm>
            <a:off x="7464612" y="4750893"/>
            <a:ext cx="4087305" cy="1147863"/>
          </a:xfrm>
        </p:spPr>
        <p:txBody>
          <a:bodyPr anchor="t">
            <a:normAutofit/>
          </a:bodyPr>
          <a:lstStyle/>
          <a:p>
            <a:pPr algn="l"/>
            <a:r>
              <a:rPr lang="es-UY" sz="2000" dirty="0"/>
              <a:t>Teorema de Nyquist</a:t>
            </a:r>
          </a:p>
        </p:txBody>
      </p:sp>
      <p:sp>
        <p:nvSpPr>
          <p:cNvPr id="21" name="Freeform: Shape 2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4" descr="A picture containing clock&#10;&#10;Description automatically generated">
            <a:extLst>
              <a:ext uri="{FF2B5EF4-FFF2-40B4-BE49-F238E27FC236}">
                <a16:creationId xmlns:a16="http://schemas.microsoft.com/office/drawing/2014/main" id="{B0CAB781-62DA-4B7F-AF5D-F296654AC337}"/>
              </a:ext>
            </a:extLst>
          </p:cNvPr>
          <p:cNvPicPr>
            <a:picLocks noChangeAspect="1"/>
          </p:cNvPicPr>
          <p:nvPr/>
        </p:nvPicPr>
        <p:blipFill rotWithShape="1">
          <a:blip r:embed="rId3">
            <a:extLst>
              <a:ext uri="{28A0092B-C50C-407E-A947-70E740481C1C}">
                <a14:useLocalDpi xmlns:a14="http://schemas.microsoft.com/office/drawing/2010/main" val="0"/>
              </a:ext>
            </a:extLst>
          </a:blip>
          <a:srcRect r="49269"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905060984"/>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s-UY" dirty="0"/>
              <a:t>Digitalización </a:t>
            </a:r>
            <a:endParaRPr lang="en-US" dirty="0"/>
          </a:p>
        </p:txBody>
      </p:sp>
      <p:sp>
        <p:nvSpPr>
          <p:cNvPr id="6" name="Content Placeholder 5">
            <a:extLst>
              <a:ext uri="{FF2B5EF4-FFF2-40B4-BE49-F238E27FC236}">
                <a16:creationId xmlns:a16="http://schemas.microsoft.com/office/drawing/2014/main" id="{5C90B419-B90C-4FCD-B7A8-461C0737C702}"/>
              </a:ext>
            </a:extLst>
          </p:cNvPr>
          <p:cNvSpPr>
            <a:spLocks noGrp="1"/>
          </p:cNvSpPr>
          <p:nvPr>
            <p:ph idx="1"/>
          </p:nvPr>
        </p:nvSpPr>
        <p:spPr>
          <a:xfrm>
            <a:off x="1214179" y="1581489"/>
            <a:ext cx="10168128" cy="4397969"/>
          </a:xfrm>
        </p:spPr>
        <p:txBody>
          <a:bodyPr>
            <a:normAutofit/>
          </a:bodyPr>
          <a:lstStyle/>
          <a:p>
            <a:pPr lvl="2"/>
            <a:endParaRPr lang="es-UY" dirty="0"/>
          </a:p>
          <a:p>
            <a:pPr lvl="1"/>
            <a:r>
              <a:rPr lang="es-UY" sz="2000" dirty="0"/>
              <a:t>El habla humana es una </a:t>
            </a:r>
            <a:r>
              <a:rPr lang="es-UY" sz="2000" b="1" dirty="0"/>
              <a:t>onda análoga </a:t>
            </a:r>
            <a:r>
              <a:rPr lang="es-UY" sz="2000" dirty="0"/>
              <a:t>(</a:t>
            </a:r>
            <a:r>
              <a:rPr lang="es-UY" sz="2000" dirty="0" err="1"/>
              <a:t>waveform</a:t>
            </a:r>
            <a:r>
              <a:rPr lang="es-UY" sz="2000" dirty="0"/>
              <a:t>) , pero queremos convertirla en una </a:t>
            </a:r>
            <a:r>
              <a:rPr lang="es-UY" sz="2000" b="1" dirty="0"/>
              <a:t>onda digital</a:t>
            </a:r>
          </a:p>
          <a:p>
            <a:pPr lvl="2"/>
            <a:endParaRPr lang="es-UY" dirty="0"/>
          </a:p>
          <a:p>
            <a:pPr lvl="1"/>
            <a:r>
              <a:rPr lang="es-UY" sz="2000" dirty="0"/>
              <a:t>El sonido puede describirse mediante 5 características</a:t>
            </a:r>
          </a:p>
          <a:p>
            <a:pPr marL="914400" lvl="2" indent="0">
              <a:buNone/>
            </a:pPr>
            <a:endParaRPr lang="es-UY" dirty="0"/>
          </a:p>
          <a:p>
            <a:pPr marL="1714500" lvl="3" indent="-342900">
              <a:buFont typeface="+mj-lt"/>
              <a:buAutoNum type="arabicPeriod"/>
            </a:pPr>
            <a:r>
              <a:rPr lang="es-UY" dirty="0">
                <a:solidFill>
                  <a:srgbClr val="0070C0"/>
                </a:solidFill>
              </a:rPr>
              <a:t>Longitud de Onda</a:t>
            </a:r>
          </a:p>
          <a:p>
            <a:pPr marL="1714500" lvl="3" indent="-342900">
              <a:buFont typeface="+mj-lt"/>
              <a:buAutoNum type="arabicPeriod"/>
            </a:pPr>
            <a:r>
              <a:rPr lang="es-UY" dirty="0">
                <a:solidFill>
                  <a:srgbClr val="0070C0"/>
                </a:solidFill>
              </a:rPr>
              <a:t>Amplitud</a:t>
            </a:r>
          </a:p>
          <a:p>
            <a:pPr marL="1714500" lvl="3" indent="-342900">
              <a:buFont typeface="+mj-lt"/>
              <a:buAutoNum type="arabicPeriod"/>
            </a:pPr>
            <a:r>
              <a:rPr lang="es-UY" dirty="0">
                <a:solidFill>
                  <a:srgbClr val="0070C0"/>
                </a:solidFill>
              </a:rPr>
              <a:t>Periodo</a:t>
            </a:r>
          </a:p>
          <a:p>
            <a:pPr marL="1714500" lvl="3" indent="-342900">
              <a:buFont typeface="+mj-lt"/>
              <a:buAutoNum type="arabicPeriod"/>
            </a:pPr>
            <a:r>
              <a:rPr lang="es-UY" dirty="0">
                <a:solidFill>
                  <a:srgbClr val="0070C0"/>
                </a:solidFill>
              </a:rPr>
              <a:t>Frecuencia</a:t>
            </a:r>
          </a:p>
          <a:p>
            <a:pPr marL="1714500" lvl="3" indent="-342900">
              <a:buFont typeface="+mj-lt"/>
              <a:buAutoNum type="arabicPeriod"/>
            </a:pPr>
            <a:r>
              <a:rPr lang="es-UY" dirty="0">
                <a:solidFill>
                  <a:srgbClr val="FF0000"/>
                </a:solidFill>
              </a:rPr>
              <a:t>Velocidad</a:t>
            </a:r>
          </a:p>
          <a:p>
            <a:pPr lvl="2"/>
            <a:endParaRPr lang="es-UY" sz="2200" dirty="0"/>
          </a:p>
        </p:txBody>
      </p:sp>
      <p:pic>
        <p:nvPicPr>
          <p:cNvPr id="7" name="Picture 6" descr="Cuál es la diferencia entre frecuencia y longitud de onda ...">
            <a:extLst>
              <a:ext uri="{FF2B5EF4-FFF2-40B4-BE49-F238E27FC236}">
                <a16:creationId xmlns:a16="http://schemas.microsoft.com/office/drawing/2014/main" id="{1C919B1A-14B4-4D4A-9585-C6C228901C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31"/>
          <a:stretch/>
        </p:blipFill>
        <p:spPr bwMode="auto">
          <a:xfrm>
            <a:off x="6199632" y="3429000"/>
            <a:ext cx="4187607" cy="198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42252"/>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s-UY" dirty="0"/>
              <a:t>Digitalización - Onda</a:t>
            </a:r>
            <a:endParaRPr lang="en-US" dirty="0"/>
          </a:p>
        </p:txBody>
      </p:sp>
      <mc:AlternateContent xmlns:mc="http://schemas.openxmlformats.org/markup-compatibility/2006" xmlns:a14="http://schemas.microsoft.com/office/drawing/2010/main">
        <mc:Choice Requires="a14">
          <p:sp>
            <p:nvSpPr>
              <p:cNvPr id="7" name="Content Placeholder 5">
                <a:extLst>
                  <a:ext uri="{FF2B5EF4-FFF2-40B4-BE49-F238E27FC236}">
                    <a16:creationId xmlns:a16="http://schemas.microsoft.com/office/drawing/2014/main" id="{A0F4C2C5-76EE-4F3A-9EE2-BD5623C51EDB}"/>
                  </a:ext>
                </a:extLst>
              </p:cNvPr>
              <p:cNvSpPr txBox="1">
                <a:spLocks/>
              </p:cNvSpPr>
              <p:nvPr/>
            </p:nvSpPr>
            <p:spPr>
              <a:xfrm>
                <a:off x="258317" y="1291121"/>
                <a:ext cx="11410673" cy="5385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Font typeface="+mj-lt"/>
                  <a:buAutoNum type="arabicPeriod"/>
                </a:pPr>
                <a:r>
                  <a:rPr lang="es-UY" sz="2000" dirty="0">
                    <a:solidFill>
                      <a:srgbClr val="0070C0"/>
                    </a:solidFill>
                  </a:rPr>
                  <a:t>Longitud de Onda</a:t>
                </a:r>
              </a:p>
              <a:p>
                <a:pPr lvl="2"/>
                <a:r>
                  <a:rPr lang="es-UY" sz="1800" dirty="0"/>
                  <a:t>Distancia mínima  en que la onda se repite a si misma.</a:t>
                </a:r>
                <a:endParaRPr lang="es-UY" sz="1600" dirty="0"/>
              </a:p>
              <a:p>
                <a:pPr marL="914400" lvl="1" indent="-457200">
                  <a:buFont typeface="+mj-lt"/>
                  <a:buAutoNum type="arabicPeriod"/>
                </a:pPr>
                <a:r>
                  <a:rPr lang="es-UY" sz="2000" dirty="0">
                    <a:solidFill>
                      <a:srgbClr val="0070C0"/>
                    </a:solidFill>
                  </a:rPr>
                  <a:t>Amplitud</a:t>
                </a:r>
              </a:p>
              <a:p>
                <a:pPr lvl="2"/>
                <a:r>
                  <a:rPr lang="es-UY" sz="1800" dirty="0"/>
                  <a:t>Cuando una onda pasa a través de un medio, las partículas del medio se desplazan temporalmente de sus posiciones originales. </a:t>
                </a:r>
              </a:p>
              <a:p>
                <a:pPr lvl="2"/>
                <a:r>
                  <a:rPr lang="es-UY" sz="1800" dirty="0"/>
                  <a:t>La amplitud es el desplazamiento máximo de las partículas del medio desde sus posiciones originales no perturbadas y se usa para describir el tamaño de la onda.  Se mide en </a:t>
                </a:r>
                <a:r>
                  <a:rPr lang="es-UY" sz="1800" b="1" dirty="0">
                    <a:solidFill>
                      <a:srgbClr val="00B050"/>
                    </a:solidFill>
                  </a:rPr>
                  <a:t>m </a:t>
                </a:r>
                <a:r>
                  <a:rPr lang="es-UY" sz="1800" dirty="0"/>
                  <a:t>(metros)</a:t>
                </a:r>
              </a:p>
              <a:p>
                <a:pPr marL="914400" lvl="1" indent="-457200">
                  <a:buFont typeface="+mj-lt"/>
                  <a:buAutoNum type="arabicPeriod"/>
                </a:pPr>
                <a:r>
                  <a:rPr lang="es-UY" sz="2000" dirty="0">
                    <a:solidFill>
                      <a:srgbClr val="0070C0"/>
                    </a:solidFill>
                  </a:rPr>
                  <a:t>Periodo</a:t>
                </a:r>
              </a:p>
              <a:p>
                <a:pPr lvl="2"/>
                <a:r>
                  <a:rPr lang="es-UY" sz="1800" dirty="0"/>
                  <a:t>El tiempo que se requiere para completar un ciclo, y se mide en </a:t>
                </a:r>
                <a:r>
                  <a:rPr lang="es-UY" sz="1800" b="1" dirty="0">
                    <a:solidFill>
                      <a:srgbClr val="00B050"/>
                    </a:solidFill>
                  </a:rPr>
                  <a:t>s </a:t>
                </a:r>
                <a:r>
                  <a:rPr lang="es-UY" sz="1800" dirty="0"/>
                  <a:t>(segundos)</a:t>
                </a:r>
                <a:endParaRPr lang="es-UY" sz="1800" b="1" dirty="0"/>
              </a:p>
              <a:p>
                <a:pPr marL="800100" lvl="1" indent="-342900">
                  <a:buFont typeface="+mj-lt"/>
                  <a:buAutoNum type="arabicPeriod"/>
                </a:pPr>
                <a:r>
                  <a:rPr lang="es-UY" sz="1800" dirty="0">
                    <a:solidFill>
                      <a:srgbClr val="0070C0"/>
                    </a:solidFill>
                  </a:rPr>
                  <a:t> Frecuencia</a:t>
                </a:r>
              </a:p>
              <a:p>
                <a:pPr lvl="2"/>
                <a:r>
                  <a:rPr lang="es-UY" sz="1800" dirty="0"/>
                  <a:t>La cantidad de ciclos producidos en </a:t>
                </a:r>
                <a:r>
                  <a:rPr lang="es-UY" sz="1800" dirty="0">
                    <a:solidFill>
                      <a:srgbClr val="FF0000"/>
                    </a:solidFill>
                  </a:rPr>
                  <a:t>1s </a:t>
                </a:r>
                <a:r>
                  <a:rPr lang="es-UY" sz="1800" dirty="0"/>
                  <a:t>, se mide en </a:t>
                </a:r>
                <a:r>
                  <a:rPr lang="es-UY" sz="1800" b="1" dirty="0">
                    <a:solidFill>
                      <a:srgbClr val="00B050"/>
                    </a:solidFill>
                  </a:rPr>
                  <a:t>Hz</a:t>
                </a:r>
                <a:r>
                  <a:rPr lang="es-UY" sz="1800" dirty="0"/>
                  <a:t> (Hertz)</a:t>
                </a:r>
                <a:endParaRPr lang="es-UY" sz="1400" dirty="0">
                  <a:solidFill>
                    <a:srgbClr val="FF0000"/>
                  </a:solidFill>
                </a:endParaRPr>
              </a:p>
              <a:p>
                <a:pPr lvl="2"/>
                <a:endParaRPr lang="es-UY" sz="1400" dirty="0"/>
              </a:p>
              <a:p>
                <a:pPr lvl="2"/>
                <a14:m>
                  <m:oMath xmlns:m="http://schemas.openxmlformats.org/officeDocument/2006/math">
                    <m:r>
                      <a:rPr lang="es-UY" b="0" i="1" smtClean="0">
                        <a:solidFill>
                          <a:srgbClr val="FF0000"/>
                        </a:solidFill>
                        <a:latin typeface="Cambria Math" panose="02040503050406030204" pitchFamily="18" charset="0"/>
                        <a:ea typeface="Cambria Math" panose="02040503050406030204" pitchFamily="18" charset="0"/>
                      </a:rPr>
                      <m:t>𝑓</m:t>
                    </m:r>
                    <m:r>
                      <a:rPr lang="es-UY" i="1" smtClean="0">
                        <a:solidFill>
                          <a:srgbClr val="FF0000"/>
                        </a:solidFill>
                        <a:latin typeface="Cambria Math" panose="02040503050406030204" pitchFamily="18" charset="0"/>
                        <a:ea typeface="Cambria Math" panose="02040503050406030204" pitchFamily="18" charset="0"/>
                      </a:rPr>
                      <m:t>=</m:t>
                    </m:r>
                    <m:f>
                      <m:fPr>
                        <m:ctrlPr>
                          <a:rPr lang="es-UY" i="1" smtClean="0">
                            <a:solidFill>
                              <a:srgbClr val="FF0000"/>
                            </a:solidFill>
                            <a:latin typeface="Cambria Math" panose="02040503050406030204" pitchFamily="18" charset="0"/>
                            <a:ea typeface="Cambria Math" panose="02040503050406030204" pitchFamily="18" charset="0"/>
                          </a:rPr>
                        </m:ctrlPr>
                      </m:fPr>
                      <m:num>
                        <m:r>
                          <a:rPr lang="es-UY" b="0" i="1" smtClean="0">
                            <a:solidFill>
                              <a:srgbClr val="FF0000"/>
                            </a:solidFill>
                            <a:latin typeface="Cambria Math" panose="02040503050406030204" pitchFamily="18" charset="0"/>
                            <a:ea typeface="Cambria Math" panose="02040503050406030204" pitchFamily="18" charset="0"/>
                          </a:rPr>
                          <m:t>1</m:t>
                        </m:r>
                      </m:num>
                      <m:den>
                        <m:r>
                          <a:rPr lang="es-UY" b="0" i="1" smtClean="0">
                            <a:solidFill>
                              <a:srgbClr val="FF0000"/>
                            </a:solidFill>
                            <a:latin typeface="Cambria Math" panose="02040503050406030204" pitchFamily="18" charset="0"/>
                            <a:ea typeface="Cambria Math" panose="02040503050406030204" pitchFamily="18" charset="0"/>
                          </a:rPr>
                          <m:t>𝑇</m:t>
                        </m:r>
                      </m:den>
                    </m:f>
                  </m:oMath>
                </a14:m>
                <a:r>
                  <a:rPr lang="es-UY" sz="1800" dirty="0"/>
                  <a:t>   </a:t>
                </a:r>
              </a:p>
              <a:p>
                <a:pPr marL="914400" lvl="2" indent="0">
                  <a:buNone/>
                </a:pPr>
                <a:endParaRPr lang="es-UY" sz="1800" dirty="0"/>
              </a:p>
              <a:p>
                <a:pPr lvl="3"/>
                <a:r>
                  <a:rPr lang="es-UY" sz="1600" dirty="0"/>
                  <a:t>f  es la frecuencia</a:t>
                </a:r>
              </a:p>
              <a:p>
                <a:pPr lvl="3"/>
                <a:r>
                  <a:rPr lang="es-UY" sz="1600" dirty="0"/>
                  <a:t>T es el periodo</a:t>
                </a:r>
              </a:p>
              <a:p>
                <a:pPr lvl="2"/>
                <a:endParaRPr lang="es-UY" sz="1400" dirty="0"/>
              </a:p>
              <a:p>
                <a:pPr marL="457200" lvl="1" indent="0">
                  <a:buNone/>
                </a:pPr>
                <a:endParaRPr lang="es-UY" sz="1800" dirty="0"/>
              </a:p>
              <a:p>
                <a:pPr marL="457200" lvl="1" indent="0">
                  <a:buNone/>
                </a:pPr>
                <a:endParaRPr lang="es-UY" sz="1800" dirty="0">
                  <a:solidFill>
                    <a:srgbClr val="FF0000"/>
                  </a:solidFill>
                </a:endParaRPr>
              </a:p>
              <a:p>
                <a:pPr marL="457200" lvl="1" indent="0">
                  <a:buNone/>
                </a:pPr>
                <a:endParaRPr lang="es-UY" sz="1800" dirty="0"/>
              </a:p>
              <a:p>
                <a:pPr lvl="1"/>
                <a:endParaRPr lang="es-UY" sz="600" dirty="0"/>
              </a:p>
              <a:p>
                <a:pPr lvl="1"/>
                <a:endParaRPr lang="en-US" sz="2200" dirty="0"/>
              </a:p>
              <a:p>
                <a:pPr lvl="2"/>
                <a:endParaRPr lang="es-UY" sz="2200" dirty="0"/>
              </a:p>
            </p:txBody>
          </p:sp>
        </mc:Choice>
        <mc:Fallback xmlns="">
          <p:sp>
            <p:nvSpPr>
              <p:cNvPr id="7" name="Content Placeholder 5">
                <a:extLst>
                  <a:ext uri="{FF2B5EF4-FFF2-40B4-BE49-F238E27FC236}">
                    <a16:creationId xmlns:a16="http://schemas.microsoft.com/office/drawing/2014/main" id="{A0F4C2C5-76EE-4F3A-9EE2-BD5623C51EDB}"/>
                  </a:ext>
                </a:extLst>
              </p:cNvPr>
              <p:cNvSpPr txBox="1">
                <a:spLocks noRot="1" noChangeAspect="1" noMove="1" noResize="1" noEditPoints="1" noAdjustHandles="1" noChangeArrowheads="1" noChangeShapeType="1" noTextEdit="1"/>
              </p:cNvSpPr>
              <p:nvPr/>
            </p:nvSpPr>
            <p:spPr>
              <a:xfrm>
                <a:off x="258317" y="1291121"/>
                <a:ext cx="11410673" cy="5385791"/>
              </a:xfrm>
              <a:prstGeom prst="rect">
                <a:avLst/>
              </a:prstGeom>
              <a:blipFill>
                <a:blip r:embed="rId4"/>
                <a:stretch>
                  <a:fillRect t="-1359"/>
                </a:stretch>
              </a:blipFill>
            </p:spPr>
            <p:txBody>
              <a:bodyPr/>
              <a:lstStyle/>
              <a:p>
                <a:r>
                  <a:rPr lang="es-UY">
                    <a:noFill/>
                  </a:rPr>
                  <a:t> </a:t>
                </a:r>
              </a:p>
            </p:txBody>
          </p:sp>
        </mc:Fallback>
      </mc:AlternateContent>
      <p:pic>
        <p:nvPicPr>
          <p:cNvPr id="8" name="Picture 7" descr="Cuál es la diferencia entre frecuencia y longitud de onda ...">
            <a:extLst>
              <a:ext uri="{FF2B5EF4-FFF2-40B4-BE49-F238E27FC236}">
                <a16:creationId xmlns:a16="http://schemas.microsoft.com/office/drawing/2014/main" id="{5D09264E-3458-4043-86F4-E4B6DC5683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31"/>
          <a:stretch/>
        </p:blipFill>
        <p:spPr bwMode="auto">
          <a:xfrm>
            <a:off x="7096089" y="181087"/>
            <a:ext cx="4187607" cy="1989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32C26578-8C73-41DC-9C68-1B036B359A3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060" b="5936"/>
          <a:stretch/>
        </p:blipFill>
        <p:spPr bwMode="auto">
          <a:xfrm>
            <a:off x="3569646" y="4840111"/>
            <a:ext cx="3438940" cy="17758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a:extLst>
              <a:ext uri="{FF2B5EF4-FFF2-40B4-BE49-F238E27FC236}">
                <a16:creationId xmlns:a16="http://schemas.microsoft.com/office/drawing/2014/main" id="{0918E0CE-D0A1-48BF-AEBE-D39561E0EC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1173" y="4840111"/>
            <a:ext cx="3460919" cy="1775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7868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 calcmode="lin" valueType="num">
                                      <p:cBhvr additive="base">
                                        <p:cTn id="31" dur="5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 calcmode="lin" valueType="num">
                                      <p:cBhvr additive="base">
                                        <p:cTn id="35" dur="5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anim calcmode="lin" valueType="num">
                                      <p:cBhvr additive="base">
                                        <p:cTn id="41" dur="5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7">
                                            <p:txEl>
                                              <p:pRg st="7" end="7"/>
                                            </p:txEl>
                                          </p:spTgt>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7">
                                            <p:txEl>
                                              <p:pRg st="8" end="8"/>
                                            </p:txEl>
                                          </p:spTgt>
                                        </p:tgtEl>
                                        <p:attrNameLst>
                                          <p:attrName>style.visibility</p:attrName>
                                        </p:attrNameLst>
                                      </p:cBhvr>
                                      <p:to>
                                        <p:strVal val="visible"/>
                                      </p:to>
                                    </p:set>
                                    <p:anim calcmode="lin" valueType="num">
                                      <p:cBhvr additive="base">
                                        <p:cTn id="45" dur="5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7">
                                            <p:txEl>
                                              <p:pRg st="8" end="8"/>
                                            </p:txEl>
                                          </p:spTgt>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7">
                                            <p:txEl>
                                              <p:pRg st="10" end="10"/>
                                            </p:txEl>
                                          </p:spTgt>
                                        </p:tgtEl>
                                        <p:attrNameLst>
                                          <p:attrName>style.visibility</p:attrName>
                                        </p:attrNameLst>
                                      </p:cBhvr>
                                      <p:to>
                                        <p:strVal val="visible"/>
                                      </p:to>
                                    </p:set>
                                    <p:anim calcmode="lin" valueType="num">
                                      <p:cBhvr additive="base">
                                        <p:cTn id="49" dur="500" fill="hold"/>
                                        <p:tgtEl>
                                          <p:spTgt spid="7">
                                            <p:txEl>
                                              <p:pRg st="10" end="1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7">
                                            <p:txEl>
                                              <p:pRg st="10" end="10"/>
                                            </p:txEl>
                                          </p:spTgt>
                                        </p:tgtEl>
                                        <p:attrNameLst>
                                          <p:attrName>ppt_y</p:attrName>
                                        </p:attrNameLst>
                                      </p:cBhvr>
                                      <p:tavLst>
                                        <p:tav tm="0">
                                          <p:val>
                                            <p:strVal val="#ppt_y"/>
                                          </p:val>
                                        </p:tav>
                                        <p:tav tm="100000">
                                          <p:val>
                                            <p:strVal val="#ppt_y"/>
                                          </p:val>
                                        </p:tav>
                                      </p:tavLst>
                                    </p:anim>
                                  </p:childTnLst>
                                </p:cTn>
                              </p:par>
                              <p:par>
                                <p:cTn id="51" presetID="2" presetClass="entr" presetSubtype="8" fill="hold" nodeType="withEffect">
                                  <p:stCondLst>
                                    <p:cond delay="0"/>
                                  </p:stCondLst>
                                  <p:childTnLst>
                                    <p:set>
                                      <p:cBhvr>
                                        <p:cTn id="52" dur="1" fill="hold">
                                          <p:stCondLst>
                                            <p:cond delay="0"/>
                                          </p:stCondLst>
                                        </p:cTn>
                                        <p:tgtEl>
                                          <p:spTgt spid="7">
                                            <p:txEl>
                                              <p:pRg st="12" end="12"/>
                                            </p:txEl>
                                          </p:spTgt>
                                        </p:tgtEl>
                                        <p:attrNameLst>
                                          <p:attrName>style.visibility</p:attrName>
                                        </p:attrNameLst>
                                      </p:cBhvr>
                                      <p:to>
                                        <p:strVal val="visible"/>
                                      </p:to>
                                    </p:set>
                                    <p:anim calcmode="lin" valueType="num">
                                      <p:cBhvr additive="base">
                                        <p:cTn id="53" dur="500" fill="hold"/>
                                        <p:tgtEl>
                                          <p:spTgt spid="7">
                                            <p:txEl>
                                              <p:pRg st="12" end="12"/>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7">
                                            <p:txEl>
                                              <p:pRg st="12" end="12"/>
                                            </p:txEl>
                                          </p:spTgt>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0"/>
                                  </p:stCondLst>
                                  <p:childTnLst>
                                    <p:set>
                                      <p:cBhvr>
                                        <p:cTn id="56" dur="1" fill="hold">
                                          <p:stCondLst>
                                            <p:cond delay="0"/>
                                          </p:stCondLst>
                                        </p:cTn>
                                        <p:tgtEl>
                                          <p:spTgt spid="7">
                                            <p:txEl>
                                              <p:pRg st="13" end="13"/>
                                            </p:txEl>
                                          </p:spTgt>
                                        </p:tgtEl>
                                        <p:attrNameLst>
                                          <p:attrName>style.visibility</p:attrName>
                                        </p:attrNameLst>
                                      </p:cBhvr>
                                      <p:to>
                                        <p:strVal val="visible"/>
                                      </p:to>
                                    </p:set>
                                    <p:anim calcmode="lin" valueType="num">
                                      <p:cBhvr additive="base">
                                        <p:cTn id="57" dur="500" fill="hold"/>
                                        <p:tgtEl>
                                          <p:spTgt spid="7">
                                            <p:txEl>
                                              <p:pRg st="13" end="13"/>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7">
                                            <p:txEl>
                                              <p:pRg st="13" end="13"/>
                                            </p:txEl>
                                          </p:spTgt>
                                        </p:tgtEl>
                                        <p:attrNameLst>
                                          <p:attrName>ppt_y</p:attrName>
                                        </p:attrNameLst>
                                      </p:cBhvr>
                                      <p:tavLst>
                                        <p:tav tm="0">
                                          <p:val>
                                            <p:strVal val="#ppt_y"/>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500" fill="hold"/>
                                        <p:tgtEl>
                                          <p:spTgt spid="5"/>
                                        </p:tgtEl>
                                        <p:attrNameLst>
                                          <p:attrName>ppt_x</p:attrName>
                                        </p:attrNameLst>
                                      </p:cBhvr>
                                      <p:tavLst>
                                        <p:tav tm="0">
                                          <p:val>
                                            <p:strVal val="#ppt_x"/>
                                          </p:val>
                                        </p:tav>
                                        <p:tav tm="100000">
                                          <p:val>
                                            <p:strVal val="#ppt_x"/>
                                          </p:val>
                                        </p:tav>
                                      </p:tavLst>
                                    </p:anim>
                                    <p:anim calcmode="lin" valueType="num">
                                      <p:cBhvr additive="base">
                                        <p:cTn id="62" dur="500" fill="hold"/>
                                        <p:tgtEl>
                                          <p:spTgt spid="5"/>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6"/>
                                        </p:tgtEl>
                                        <p:attrNameLst>
                                          <p:attrName>style.visibility</p:attrName>
                                        </p:attrNameLst>
                                      </p:cBhvr>
                                      <p:to>
                                        <p:strVal val="visible"/>
                                      </p:to>
                                    </p:set>
                                    <p:anim calcmode="lin" valueType="num">
                                      <p:cBhvr additive="base">
                                        <p:cTn id="65" dur="500" fill="hold"/>
                                        <p:tgtEl>
                                          <p:spTgt spid="6"/>
                                        </p:tgtEl>
                                        <p:attrNameLst>
                                          <p:attrName>ppt_x</p:attrName>
                                        </p:attrNameLst>
                                      </p:cBhvr>
                                      <p:tavLst>
                                        <p:tav tm="0">
                                          <p:val>
                                            <p:strVal val="#ppt_x"/>
                                          </p:val>
                                        </p:tav>
                                        <p:tav tm="100000">
                                          <p:val>
                                            <p:strVal val="#ppt_x"/>
                                          </p:val>
                                        </p:tav>
                                      </p:tavLst>
                                    </p:anim>
                                    <p:anim calcmode="lin" valueType="num">
                                      <p:cBhvr additive="base">
                                        <p:cTn id="6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s-UY" dirty="0"/>
              <a:t>Digitalización </a:t>
            </a:r>
            <a:endParaRPr lang="en-US" dirty="0"/>
          </a:p>
        </p:txBody>
      </p:sp>
      <p:sp>
        <p:nvSpPr>
          <p:cNvPr id="6" name="Content Placeholder 5">
            <a:extLst>
              <a:ext uri="{FF2B5EF4-FFF2-40B4-BE49-F238E27FC236}">
                <a16:creationId xmlns:a16="http://schemas.microsoft.com/office/drawing/2014/main" id="{5C90B419-B90C-4FCD-B7A8-461C0737C702}"/>
              </a:ext>
            </a:extLst>
          </p:cNvPr>
          <p:cNvSpPr>
            <a:spLocks noGrp="1"/>
          </p:cNvSpPr>
          <p:nvPr>
            <p:ph idx="1"/>
          </p:nvPr>
        </p:nvSpPr>
        <p:spPr>
          <a:xfrm>
            <a:off x="1214179" y="1581489"/>
            <a:ext cx="10168128" cy="4705011"/>
          </a:xfrm>
        </p:spPr>
        <p:txBody>
          <a:bodyPr>
            <a:normAutofit/>
          </a:bodyPr>
          <a:lstStyle/>
          <a:p>
            <a:pPr lvl="2"/>
            <a:endParaRPr lang="es-UY" sz="1800" dirty="0"/>
          </a:p>
          <a:p>
            <a:pPr lvl="1"/>
            <a:r>
              <a:rPr lang="en-US" sz="2200" dirty="0"/>
              <a:t>La </a:t>
            </a:r>
            <a:r>
              <a:rPr lang="en-US" sz="2200" dirty="0">
                <a:solidFill>
                  <a:srgbClr val="FF0000"/>
                </a:solidFill>
              </a:rPr>
              <a:t>amplitud </a:t>
            </a:r>
            <a:r>
              <a:rPr lang="en-US" sz="2200" dirty="0"/>
              <a:t>es la que determina el volumen</a:t>
            </a:r>
          </a:p>
          <a:p>
            <a:pPr marL="914400" lvl="2" indent="0">
              <a:buNone/>
            </a:pPr>
            <a:endParaRPr lang="es-UY" sz="2200" dirty="0"/>
          </a:p>
        </p:txBody>
      </p:sp>
      <p:sp>
        <p:nvSpPr>
          <p:cNvPr id="7" name="Content Placeholder 5">
            <a:extLst>
              <a:ext uri="{FF2B5EF4-FFF2-40B4-BE49-F238E27FC236}">
                <a16:creationId xmlns:a16="http://schemas.microsoft.com/office/drawing/2014/main" id="{A0F4C2C5-76EE-4F3A-9EE2-BD5623C51EDB}"/>
              </a:ext>
            </a:extLst>
          </p:cNvPr>
          <p:cNvSpPr txBox="1">
            <a:spLocks/>
          </p:cNvSpPr>
          <p:nvPr/>
        </p:nvSpPr>
        <p:spPr>
          <a:xfrm>
            <a:off x="1115568" y="1814115"/>
            <a:ext cx="10501132" cy="427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s-UY" sz="1800" dirty="0"/>
          </a:p>
          <a:p>
            <a:pPr marL="0" indent="0">
              <a:buNone/>
            </a:pPr>
            <a:endParaRPr lang="es-UY" sz="2400" dirty="0"/>
          </a:p>
          <a:p>
            <a:pPr lvl="2"/>
            <a:endParaRPr lang="es-UY" sz="1400" b="1" dirty="0">
              <a:solidFill>
                <a:srgbClr val="FF0000"/>
              </a:solidFill>
            </a:endParaRPr>
          </a:p>
          <a:p>
            <a:pPr lvl="2"/>
            <a:endParaRPr lang="es-UY" sz="1400" dirty="0"/>
          </a:p>
          <a:p>
            <a:pPr lvl="2"/>
            <a:endParaRPr lang="es-UY" sz="1400" dirty="0"/>
          </a:p>
          <a:p>
            <a:pPr marL="457200" lvl="1" indent="0">
              <a:buNone/>
            </a:pPr>
            <a:endParaRPr lang="es-UY" sz="1800" dirty="0"/>
          </a:p>
          <a:p>
            <a:pPr marL="457200" lvl="1" indent="0">
              <a:buNone/>
            </a:pPr>
            <a:endParaRPr lang="es-UY" sz="1800" dirty="0">
              <a:solidFill>
                <a:srgbClr val="FF0000"/>
              </a:solidFill>
            </a:endParaRPr>
          </a:p>
          <a:p>
            <a:pPr marL="457200" lvl="1" indent="0">
              <a:buNone/>
            </a:pPr>
            <a:endParaRPr lang="es-UY" sz="1800" dirty="0"/>
          </a:p>
          <a:p>
            <a:pPr lvl="1"/>
            <a:endParaRPr lang="es-UY" sz="600" dirty="0"/>
          </a:p>
          <a:p>
            <a:pPr lvl="1"/>
            <a:endParaRPr lang="en-US" sz="2200" dirty="0"/>
          </a:p>
          <a:p>
            <a:pPr lvl="2"/>
            <a:endParaRPr lang="es-UY" sz="2200" dirty="0"/>
          </a:p>
        </p:txBody>
      </p:sp>
      <p:pic>
        <p:nvPicPr>
          <p:cNvPr id="8" name="Picture 7">
            <a:extLst>
              <a:ext uri="{FF2B5EF4-FFF2-40B4-BE49-F238E27FC236}">
                <a16:creationId xmlns:a16="http://schemas.microsoft.com/office/drawing/2014/main" id="{68CFAC28-3F6C-4632-823E-144796A8779B}"/>
              </a:ext>
            </a:extLst>
          </p:cNvPr>
          <p:cNvPicPr>
            <a:picLocks noChangeAspect="1"/>
          </p:cNvPicPr>
          <p:nvPr/>
        </p:nvPicPr>
        <p:blipFill>
          <a:blip r:embed="rId4"/>
          <a:stretch>
            <a:fillRect/>
          </a:stretch>
        </p:blipFill>
        <p:spPr>
          <a:xfrm>
            <a:off x="2390363" y="2438285"/>
            <a:ext cx="5906324" cy="1638529"/>
          </a:xfrm>
          <a:prstGeom prst="rect">
            <a:avLst/>
          </a:prstGeom>
        </p:spPr>
      </p:pic>
      <p:sp>
        <p:nvSpPr>
          <p:cNvPr id="9" name="TextBox 8">
            <a:extLst>
              <a:ext uri="{FF2B5EF4-FFF2-40B4-BE49-F238E27FC236}">
                <a16:creationId xmlns:a16="http://schemas.microsoft.com/office/drawing/2014/main" id="{11BF7AEA-7C9D-4428-B893-433E330344D1}"/>
              </a:ext>
            </a:extLst>
          </p:cNvPr>
          <p:cNvSpPr txBox="1"/>
          <p:nvPr/>
        </p:nvSpPr>
        <p:spPr>
          <a:xfrm>
            <a:off x="3076575" y="3780473"/>
            <a:ext cx="1400175" cy="369332"/>
          </a:xfrm>
          <a:prstGeom prst="rect">
            <a:avLst/>
          </a:prstGeom>
          <a:noFill/>
        </p:spPr>
        <p:txBody>
          <a:bodyPr wrap="square" rtlCol="0">
            <a:spAutoFit/>
          </a:bodyPr>
          <a:lstStyle/>
          <a:p>
            <a:r>
              <a:rPr lang="es-UY" dirty="0"/>
              <a:t>SILENCIOSO</a:t>
            </a:r>
          </a:p>
        </p:txBody>
      </p:sp>
      <p:sp>
        <p:nvSpPr>
          <p:cNvPr id="12" name="TextBox 11">
            <a:extLst>
              <a:ext uri="{FF2B5EF4-FFF2-40B4-BE49-F238E27FC236}">
                <a16:creationId xmlns:a16="http://schemas.microsoft.com/office/drawing/2014/main" id="{6657A291-E8A5-4054-9553-BB20A222AE3B}"/>
              </a:ext>
            </a:extLst>
          </p:cNvPr>
          <p:cNvSpPr txBox="1"/>
          <p:nvPr/>
        </p:nvSpPr>
        <p:spPr>
          <a:xfrm>
            <a:off x="5610431" y="3780473"/>
            <a:ext cx="1400175" cy="369332"/>
          </a:xfrm>
          <a:prstGeom prst="rect">
            <a:avLst/>
          </a:prstGeom>
          <a:noFill/>
        </p:spPr>
        <p:txBody>
          <a:bodyPr wrap="square" rtlCol="0">
            <a:spAutoFit/>
          </a:bodyPr>
          <a:lstStyle/>
          <a:p>
            <a:r>
              <a:rPr lang="es-UY" dirty="0"/>
              <a:t>RUIDIOSO</a:t>
            </a:r>
          </a:p>
        </p:txBody>
      </p:sp>
      <p:pic>
        <p:nvPicPr>
          <p:cNvPr id="14" name="Picture 13">
            <a:extLst>
              <a:ext uri="{FF2B5EF4-FFF2-40B4-BE49-F238E27FC236}">
                <a16:creationId xmlns:a16="http://schemas.microsoft.com/office/drawing/2014/main" id="{9F425A30-C4C6-4E6D-A790-8857CC6F5FFF}"/>
              </a:ext>
            </a:extLst>
          </p:cNvPr>
          <p:cNvPicPr>
            <a:picLocks noChangeAspect="1"/>
          </p:cNvPicPr>
          <p:nvPr/>
        </p:nvPicPr>
        <p:blipFill>
          <a:blip r:embed="rId5"/>
          <a:stretch>
            <a:fillRect/>
          </a:stretch>
        </p:blipFill>
        <p:spPr>
          <a:xfrm>
            <a:off x="2390363" y="4565658"/>
            <a:ext cx="5830114" cy="1524213"/>
          </a:xfrm>
          <a:prstGeom prst="rect">
            <a:avLst/>
          </a:prstGeom>
        </p:spPr>
      </p:pic>
      <p:sp>
        <p:nvSpPr>
          <p:cNvPr id="15" name="TextBox 14">
            <a:extLst>
              <a:ext uri="{FF2B5EF4-FFF2-40B4-BE49-F238E27FC236}">
                <a16:creationId xmlns:a16="http://schemas.microsoft.com/office/drawing/2014/main" id="{9E42D49F-DDC3-4E21-BD63-B7E9EC4597AF}"/>
              </a:ext>
            </a:extLst>
          </p:cNvPr>
          <p:cNvSpPr txBox="1"/>
          <p:nvPr/>
        </p:nvSpPr>
        <p:spPr>
          <a:xfrm>
            <a:off x="2838449" y="5743799"/>
            <a:ext cx="1876426" cy="369332"/>
          </a:xfrm>
          <a:prstGeom prst="rect">
            <a:avLst/>
          </a:prstGeom>
          <a:noFill/>
        </p:spPr>
        <p:txBody>
          <a:bodyPr wrap="square" rtlCol="0">
            <a:spAutoFit/>
          </a:bodyPr>
          <a:lstStyle/>
          <a:p>
            <a:r>
              <a:rPr lang="es-UY" dirty="0"/>
              <a:t>TONO MAS BAJO</a:t>
            </a:r>
          </a:p>
        </p:txBody>
      </p:sp>
      <p:sp>
        <p:nvSpPr>
          <p:cNvPr id="16" name="TextBox 15">
            <a:extLst>
              <a:ext uri="{FF2B5EF4-FFF2-40B4-BE49-F238E27FC236}">
                <a16:creationId xmlns:a16="http://schemas.microsoft.com/office/drawing/2014/main" id="{62AD491F-FC3E-4370-8564-AFAC08F79EE0}"/>
              </a:ext>
            </a:extLst>
          </p:cNvPr>
          <p:cNvSpPr txBox="1"/>
          <p:nvPr/>
        </p:nvSpPr>
        <p:spPr>
          <a:xfrm>
            <a:off x="5666046" y="5743799"/>
            <a:ext cx="1811081" cy="369332"/>
          </a:xfrm>
          <a:prstGeom prst="rect">
            <a:avLst/>
          </a:prstGeom>
          <a:noFill/>
        </p:spPr>
        <p:txBody>
          <a:bodyPr wrap="square" rtlCol="0">
            <a:spAutoFit/>
          </a:bodyPr>
          <a:lstStyle/>
          <a:p>
            <a:r>
              <a:rPr lang="es-UY" dirty="0"/>
              <a:t>TONO MAS ALTO</a:t>
            </a:r>
          </a:p>
        </p:txBody>
      </p:sp>
    </p:spTree>
    <p:extLst>
      <p:ext uri="{BB962C8B-B14F-4D97-AF65-F5344CB8AC3E}">
        <p14:creationId xmlns:p14="http://schemas.microsoft.com/office/powerpoint/2010/main" val="656500064"/>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483972" y="151818"/>
            <a:ext cx="10168128" cy="987837"/>
          </a:xfrm>
        </p:spPr>
        <p:txBody>
          <a:bodyPr>
            <a:normAutofit/>
          </a:bodyPr>
          <a:lstStyle/>
          <a:p>
            <a:r>
              <a:rPr lang="es-UY" dirty="0"/>
              <a:t>Digitalización </a:t>
            </a:r>
            <a:endParaRPr lang="en-US" dirty="0"/>
          </a:p>
        </p:txBody>
      </p:sp>
      <p:sp>
        <p:nvSpPr>
          <p:cNvPr id="11" name="Content Placeholder 10">
            <a:extLst>
              <a:ext uri="{FF2B5EF4-FFF2-40B4-BE49-F238E27FC236}">
                <a16:creationId xmlns:a16="http://schemas.microsoft.com/office/drawing/2014/main" id="{D94822B9-A51F-4874-B18F-93DBB2676655}"/>
              </a:ext>
            </a:extLst>
          </p:cNvPr>
          <p:cNvSpPr>
            <a:spLocks noGrp="1"/>
          </p:cNvSpPr>
          <p:nvPr>
            <p:ph idx="1"/>
          </p:nvPr>
        </p:nvSpPr>
        <p:spPr>
          <a:xfrm>
            <a:off x="609600" y="1253331"/>
            <a:ext cx="10515600" cy="3177934"/>
          </a:xfrm>
        </p:spPr>
        <p:txBody>
          <a:bodyPr>
            <a:normAutofit lnSpcReduction="10000"/>
          </a:bodyPr>
          <a:lstStyle/>
          <a:p>
            <a:r>
              <a:rPr lang="es-UY" sz="2000" dirty="0"/>
              <a:t>La “sensibilidad al volumen” </a:t>
            </a:r>
            <a:r>
              <a:rPr lang="es-UY" sz="2000" dirty="0">
                <a:solidFill>
                  <a:srgbClr val="FF0000"/>
                </a:solidFill>
              </a:rPr>
              <a:t>no es lineal.</a:t>
            </a:r>
          </a:p>
          <a:p>
            <a:r>
              <a:rPr lang="es-UY" sz="2000" dirty="0"/>
              <a:t>Somos muy sensibles a las diferencias en el volumen de los sonidos suaves, pero a medida que el sonido se vuelve más fuerte, se hace más difícil diferenciar entre pequeños cambios en el volumen</a:t>
            </a:r>
          </a:p>
          <a:p>
            <a:r>
              <a:rPr lang="es-UY" sz="2000" dirty="0"/>
              <a:t>Las mediciones de sonoridad que tienen en cuenta esta                                                    característica, se expresan como "</a:t>
            </a:r>
            <a:r>
              <a:rPr lang="es-UY" sz="2000" b="1" dirty="0"/>
              <a:t>nivel de presión acústica</a:t>
            </a:r>
            <a:r>
              <a:rPr lang="es-UY" sz="2000" dirty="0"/>
              <a:t>"                                                                    o simplemente "</a:t>
            </a:r>
            <a:r>
              <a:rPr lang="es-UY" sz="2000" b="1" dirty="0"/>
              <a:t>SPL</a:t>
            </a:r>
            <a:r>
              <a:rPr lang="es-UY" sz="2000" dirty="0"/>
              <a:t>“(sound pressure level), y la unidad utilizada                                                               para medir SPL es el </a:t>
            </a:r>
            <a:r>
              <a:rPr lang="es-UY" sz="2000" dirty="0">
                <a:solidFill>
                  <a:srgbClr val="00B050"/>
                </a:solidFill>
              </a:rPr>
              <a:t>decibelio</a:t>
            </a:r>
            <a:r>
              <a:rPr lang="es-UY" sz="2000" dirty="0"/>
              <a:t>, abreviado como "</a:t>
            </a:r>
            <a:r>
              <a:rPr lang="es-UY" sz="2000" dirty="0">
                <a:solidFill>
                  <a:srgbClr val="00B050"/>
                </a:solidFill>
              </a:rPr>
              <a:t>dB</a:t>
            </a:r>
            <a:r>
              <a:rPr lang="es-UY" sz="2000" dirty="0"/>
              <a:t>".</a:t>
            </a:r>
          </a:p>
          <a:p>
            <a:r>
              <a:rPr lang="es-UY" sz="2000" dirty="0"/>
              <a:t>El sonido más suave detectable por el oído humano se define                                                                como </a:t>
            </a:r>
            <a:r>
              <a:rPr lang="es-UY" sz="2000" b="1" dirty="0"/>
              <a:t>0 dB. </a:t>
            </a:r>
            <a:r>
              <a:rPr lang="es-UY" sz="2000" dirty="0"/>
              <a:t>(no se toman en cuenta las diferencias individuales)</a:t>
            </a:r>
            <a:endParaRPr lang="es-UY" sz="1600" dirty="0"/>
          </a:p>
        </p:txBody>
      </p:sp>
      <p:pic>
        <p:nvPicPr>
          <p:cNvPr id="6" name="Picture 5" descr="Marching Keyboards">
            <a:extLst>
              <a:ext uri="{FF2B5EF4-FFF2-40B4-BE49-F238E27FC236}">
                <a16:creationId xmlns:a16="http://schemas.microsoft.com/office/drawing/2014/main" id="{F765B416-0828-41A1-A7E6-58DC9768971E}"/>
              </a:ext>
            </a:extLst>
          </p:cNvPr>
          <p:cNvPicPr/>
          <p:nvPr/>
        </p:nvPicPr>
        <p:blipFill rotWithShape="1">
          <a:blip r:embed="rId4">
            <a:extLst>
              <a:ext uri="{28A0092B-C50C-407E-A947-70E740481C1C}">
                <a14:useLocalDpi xmlns:a14="http://schemas.microsoft.com/office/drawing/2010/main" val="0"/>
              </a:ext>
            </a:extLst>
          </a:blip>
          <a:srcRect l="2266" t="7060" r="23259" b="1102"/>
          <a:stretch/>
        </p:blipFill>
        <p:spPr bwMode="auto">
          <a:xfrm>
            <a:off x="7705725" y="2311791"/>
            <a:ext cx="2838450" cy="4299756"/>
          </a:xfrm>
          <a:prstGeom prst="rect">
            <a:avLst/>
          </a:prstGeom>
          <a:noFill/>
          <a:ln>
            <a:noFill/>
          </a:ln>
        </p:spPr>
      </p:pic>
      <p:pic>
        <p:nvPicPr>
          <p:cNvPr id="8" name="Picture 4">
            <a:extLst>
              <a:ext uri="{FF2B5EF4-FFF2-40B4-BE49-F238E27FC236}">
                <a16:creationId xmlns:a16="http://schemas.microsoft.com/office/drawing/2014/main" id="{E17D746C-26E1-41B1-9B97-0D52D0C16E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6925" y="4431265"/>
            <a:ext cx="3911346" cy="2346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16465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 calcmode="lin" valueType="num">
                                      <p:cBhvr additive="base">
                                        <p:cTn id="25"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1+#ppt_w/2"/>
                                          </p:val>
                                        </p:tav>
                                        <p:tav tm="100000">
                                          <p:val>
                                            <p:strVal val="#ppt_x"/>
                                          </p:val>
                                        </p:tav>
                                      </p:tavLst>
                                    </p:anim>
                                    <p:anim calcmode="lin" valueType="num">
                                      <p:cBhvr additive="base">
                                        <p:cTn id="3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s-UY" dirty="0"/>
              <a:t>Introducción - Dictado y Evaluación</a:t>
            </a:r>
            <a:endParaRPr lang="en-US"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5C90B419-B90C-4FCD-B7A8-461C0737C702}"/>
                  </a:ext>
                </a:extLst>
              </p:cNvPr>
              <p:cNvSpPr>
                <a:spLocks noGrp="1"/>
              </p:cNvSpPr>
              <p:nvPr>
                <p:ph idx="1"/>
              </p:nvPr>
            </p:nvSpPr>
            <p:spPr>
              <a:xfrm>
                <a:off x="1105953" y="1360663"/>
                <a:ext cx="4198358" cy="5104851"/>
              </a:xfrm>
            </p:spPr>
            <p:txBody>
              <a:bodyPr>
                <a:normAutofit/>
              </a:bodyPr>
              <a:lstStyle/>
              <a:p>
                <a:r>
                  <a:rPr lang="es-UY" sz="2400" dirty="0"/>
                  <a:t>Dictado</a:t>
                </a:r>
              </a:p>
              <a:p>
                <a:pPr lvl="1"/>
                <a:r>
                  <a:rPr lang="es-UY" sz="1800" dirty="0"/>
                  <a:t>10 Clases Teórica </a:t>
                </a:r>
              </a:p>
              <a:p>
                <a:pPr lvl="1"/>
                <a:r>
                  <a:rPr lang="es-UY" sz="1800" dirty="0"/>
                  <a:t>4 Prácticas de Laboratorio </a:t>
                </a:r>
              </a:p>
              <a:p>
                <a:r>
                  <a:rPr lang="es-UY" sz="2400" dirty="0"/>
                  <a:t>Evaluación:</a:t>
                </a:r>
              </a:p>
              <a:p>
                <a:pPr lvl="1"/>
                <a:r>
                  <a:rPr lang="es-UY" sz="1800" dirty="0"/>
                  <a:t>Parcial		50 pts.</a:t>
                </a:r>
              </a:p>
              <a:p>
                <a:pPr lvl="1"/>
                <a:r>
                  <a:rPr lang="es-UY" sz="1800" dirty="0"/>
                  <a:t>Obligatorio		40 pts.</a:t>
                </a:r>
              </a:p>
              <a:p>
                <a:pPr lvl="1"/>
                <a:r>
                  <a:rPr lang="es-UY" sz="1800" dirty="0"/>
                  <a:t>Participación	10 pts.	</a:t>
                </a:r>
                <a:endParaRPr lang="es-UY" sz="1400" dirty="0"/>
              </a:p>
              <a:p>
                <a:r>
                  <a:rPr lang="es-UY" sz="2400" dirty="0"/>
                  <a:t>Exonera   </a:t>
                </a:r>
              </a:p>
              <a:p>
                <a:pPr lvl="1"/>
                <a14:m>
                  <m:oMath xmlns:m="http://schemas.openxmlformats.org/officeDocument/2006/math">
                    <m:r>
                      <a:rPr lang="en-US" sz="1800" b="0" i="0"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86</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𝑃𝑢𝑛𝑡𝑎𝑗𝑒</m:t>
                    </m:r>
                  </m:oMath>
                </a14:m>
                <a:endParaRPr lang="en-US" sz="1800" dirty="0"/>
              </a:p>
              <a:p>
                <a:r>
                  <a:rPr lang="en-US" sz="2400" dirty="0"/>
                  <a:t>Derecho Examen </a:t>
                </a:r>
              </a:p>
              <a:p>
                <a:pPr lvl="1"/>
                <a:r>
                  <a:rPr lang="en-US" sz="1600" dirty="0"/>
                  <a:t> </a:t>
                </a:r>
                <a14:m>
                  <m:oMath xmlns:m="http://schemas.openxmlformats.org/officeDocument/2006/math">
                    <m:r>
                      <a:rPr lang="en-US" sz="1600" b="0" i="0" smtClean="0">
                        <a:latin typeface="Cambria Math" panose="02040503050406030204" pitchFamily="18" charset="0"/>
                        <a:ea typeface="Cambria Math" panose="02040503050406030204" pitchFamily="18" charset="0"/>
                      </a:rPr>
                      <m:t> 70</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𝑃𝑢𝑛𝑡𝑎𝑗𝑒</m:t>
                    </m:r>
                    <m:r>
                      <a:rPr lang="en-US" sz="1600" b="0" i="1" smtClean="0">
                        <a:latin typeface="Cambria Math" panose="02040503050406030204" pitchFamily="18" charset="0"/>
                        <a:ea typeface="Cambria Math" panose="02040503050406030204" pitchFamily="18" charset="0"/>
                      </a:rPr>
                      <m:t>  ≤85 </m:t>
                    </m:r>
                  </m:oMath>
                </a14:m>
                <a:endParaRPr lang="en-US" sz="1600" dirty="0"/>
              </a:p>
              <a:p>
                <a:r>
                  <a:rPr lang="en-US" sz="2400" dirty="0" err="1"/>
                  <a:t>Recursa</a:t>
                </a:r>
                <a:endParaRPr lang="en-US" sz="2400" dirty="0"/>
              </a:p>
              <a:p>
                <a:pPr lvl="1"/>
                <a14:m>
                  <m:oMath xmlns:m="http://schemas.openxmlformats.org/officeDocument/2006/math">
                    <m:r>
                      <a:rPr lang="en-US" sz="1600" b="0" i="1" smtClean="0">
                        <a:latin typeface="Cambria Math" panose="02040503050406030204" pitchFamily="18" charset="0"/>
                        <a:ea typeface="Cambria Math" panose="02040503050406030204" pitchFamily="18" charset="0"/>
                      </a:rPr>
                      <m:t>𝑃𝑢𝑛𝑡𝑎𝑗𝑒</m:t>
                    </m:r>
                    <m:r>
                      <a:rPr lang="en-US" sz="1600" b="0" i="1" smtClean="0">
                        <a:latin typeface="Cambria Math" panose="02040503050406030204" pitchFamily="18" charset="0"/>
                        <a:ea typeface="Cambria Math" panose="02040503050406030204" pitchFamily="18" charset="0"/>
                      </a:rPr>
                      <m:t> &lt;70 </m:t>
                    </m:r>
                  </m:oMath>
                </a14:m>
                <a:endParaRPr lang="en-US" sz="1600" dirty="0"/>
              </a:p>
              <a:p>
                <a:pPr marL="0" indent="0">
                  <a:buNone/>
                </a:pPr>
                <a:endParaRPr lang="en-US" sz="2400" dirty="0"/>
              </a:p>
              <a:p>
                <a:pPr lvl="1"/>
                <a:endParaRPr lang="es-UY" sz="2200" dirty="0"/>
              </a:p>
              <a:p>
                <a:pPr lvl="1"/>
                <a:endParaRPr lang="en-US" sz="2200" dirty="0"/>
              </a:p>
              <a:p>
                <a:pPr lvl="2"/>
                <a:endParaRPr lang="es-UY" sz="2200" dirty="0"/>
              </a:p>
            </p:txBody>
          </p:sp>
        </mc:Choice>
        <mc:Fallback>
          <p:sp>
            <p:nvSpPr>
              <p:cNvPr id="6" name="Content Placeholder 5">
                <a:extLst>
                  <a:ext uri="{FF2B5EF4-FFF2-40B4-BE49-F238E27FC236}">
                    <a16:creationId xmlns:a16="http://schemas.microsoft.com/office/drawing/2014/main" id="{5C90B419-B90C-4FCD-B7A8-461C0737C702}"/>
                  </a:ext>
                </a:extLst>
              </p:cNvPr>
              <p:cNvSpPr>
                <a:spLocks noGrp="1" noRot="1" noChangeAspect="1" noMove="1" noResize="1" noEditPoints="1" noAdjustHandles="1" noChangeArrowheads="1" noChangeShapeType="1" noTextEdit="1"/>
              </p:cNvSpPr>
              <p:nvPr>
                <p:ph idx="1"/>
              </p:nvPr>
            </p:nvSpPr>
            <p:spPr>
              <a:xfrm>
                <a:off x="1105953" y="1360663"/>
                <a:ext cx="4198358" cy="5104851"/>
              </a:xfrm>
              <a:blipFill>
                <a:blip r:embed="rId3"/>
                <a:stretch>
                  <a:fillRect l="-1887" t="-1671"/>
                </a:stretch>
              </a:blipFill>
            </p:spPr>
            <p:txBody>
              <a:bodyPr/>
              <a:lstStyle/>
              <a:p>
                <a:r>
                  <a:rPr lang="es-UY">
                    <a:noFill/>
                  </a:rPr>
                  <a:t> </a:t>
                </a:r>
              </a:p>
            </p:txBody>
          </p:sp>
        </mc:Fallback>
      </mc:AlternateContent>
      <p:pic>
        <p:nvPicPr>
          <p:cNvPr id="7" name="Imagen 6">
            <a:extLst>
              <a:ext uri="{FF2B5EF4-FFF2-40B4-BE49-F238E27FC236}">
                <a16:creationId xmlns:a16="http://schemas.microsoft.com/office/drawing/2014/main" id="{1F9E3825-82C7-F932-AA58-EDF2DD2E834F}"/>
              </a:ext>
            </a:extLst>
          </p:cNvPr>
          <p:cNvPicPr>
            <a:picLocks noChangeAspect="1"/>
          </p:cNvPicPr>
          <p:nvPr/>
        </p:nvPicPr>
        <p:blipFill>
          <a:blip r:embed="rId4"/>
          <a:stretch>
            <a:fillRect/>
          </a:stretch>
        </p:blipFill>
        <p:spPr>
          <a:xfrm>
            <a:off x="5977179" y="1324326"/>
            <a:ext cx="4115374" cy="4477375"/>
          </a:xfrm>
          <a:prstGeom prst="rect">
            <a:avLst/>
          </a:prstGeom>
        </p:spPr>
      </p:pic>
    </p:spTree>
    <p:extLst>
      <p:ext uri="{BB962C8B-B14F-4D97-AF65-F5344CB8AC3E}">
        <p14:creationId xmlns:p14="http://schemas.microsoft.com/office/powerpoint/2010/main" val="81933923"/>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s-UY" dirty="0"/>
              <a:t>Digitalización – Conversión a 0 y 1 </a:t>
            </a:r>
            <a:endParaRPr lang="en-US" dirty="0"/>
          </a:p>
        </p:txBody>
      </p:sp>
      <p:sp>
        <p:nvSpPr>
          <p:cNvPr id="3" name="Content Placeholder 2">
            <a:extLst>
              <a:ext uri="{FF2B5EF4-FFF2-40B4-BE49-F238E27FC236}">
                <a16:creationId xmlns:a16="http://schemas.microsoft.com/office/drawing/2014/main" id="{5E92DB08-BCBF-4CB9-B475-BCECEF780A8B}"/>
              </a:ext>
            </a:extLst>
          </p:cNvPr>
          <p:cNvSpPr>
            <a:spLocks noGrp="1"/>
          </p:cNvSpPr>
          <p:nvPr>
            <p:ph idx="1"/>
          </p:nvPr>
        </p:nvSpPr>
        <p:spPr/>
        <p:txBody>
          <a:bodyPr>
            <a:normAutofit/>
          </a:bodyPr>
          <a:lstStyle/>
          <a:p>
            <a:r>
              <a:rPr lang="es-UY" sz="2000" dirty="0"/>
              <a:t>Para poder transmitir la voz humana en un medio digital , se debe convertir a una onda digital</a:t>
            </a:r>
          </a:p>
          <a:p>
            <a:endParaRPr lang="es-UY" sz="2000" dirty="0"/>
          </a:p>
          <a:p>
            <a:endParaRPr lang="es-UY" sz="2000" dirty="0"/>
          </a:p>
          <a:p>
            <a:endParaRPr lang="es-UY" sz="2000" dirty="0"/>
          </a:p>
          <a:p>
            <a:endParaRPr lang="es-UY" sz="2000" dirty="0"/>
          </a:p>
          <a:p>
            <a:endParaRPr lang="es-UY" sz="2000" dirty="0"/>
          </a:p>
          <a:p>
            <a:endParaRPr lang="es-UY" sz="2000" dirty="0"/>
          </a:p>
          <a:p>
            <a:endParaRPr lang="es-UY" sz="2000" dirty="0"/>
          </a:p>
          <a:p>
            <a:endParaRPr lang="es-UY" sz="2000" dirty="0"/>
          </a:p>
          <a:p>
            <a:r>
              <a:rPr lang="es-UY" sz="2000" dirty="0"/>
              <a:t>Representamos la voz como una serie de 1 y 0 o (voltajes para el 1 y absencia de voltajes para 0)</a:t>
            </a:r>
          </a:p>
        </p:txBody>
      </p:sp>
      <p:pic>
        <p:nvPicPr>
          <p:cNvPr id="10" name="Picture 2">
            <a:extLst>
              <a:ext uri="{FF2B5EF4-FFF2-40B4-BE49-F238E27FC236}">
                <a16:creationId xmlns:a16="http://schemas.microsoft.com/office/drawing/2014/main" id="{23928DCB-51DB-42CB-9967-6B6479E52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9025" y="2276475"/>
            <a:ext cx="3718274" cy="2869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253480"/>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s-UY" dirty="0"/>
              <a:t>Digitalización - Conversión a 0 y 1 </a:t>
            </a:r>
            <a:endParaRPr lang="en-US" dirty="0"/>
          </a:p>
        </p:txBody>
      </p:sp>
      <p:pic>
        <p:nvPicPr>
          <p:cNvPr id="4" name="Content Placeholder 3">
            <a:extLst>
              <a:ext uri="{FF2B5EF4-FFF2-40B4-BE49-F238E27FC236}">
                <a16:creationId xmlns:a16="http://schemas.microsoft.com/office/drawing/2014/main" id="{D4A39258-1AD8-467F-9CEC-7BAA8C77B97A}"/>
              </a:ext>
            </a:extLst>
          </p:cNvPr>
          <p:cNvPicPr>
            <a:picLocks noGrp="1" noChangeAspect="1"/>
          </p:cNvPicPr>
          <p:nvPr>
            <p:ph idx="1"/>
          </p:nvPr>
        </p:nvPicPr>
        <p:blipFill>
          <a:blip r:embed="rId3"/>
          <a:stretch>
            <a:fillRect/>
          </a:stretch>
        </p:blipFill>
        <p:spPr>
          <a:xfrm>
            <a:off x="660742" y="1292576"/>
            <a:ext cx="4425608" cy="1942314"/>
          </a:xfrm>
        </p:spPr>
      </p:pic>
      <p:pic>
        <p:nvPicPr>
          <p:cNvPr id="3076" name="Picture 4" descr="The blue dots are samples whose frequency is that of the sampling rate. The frequency isn't high enough to reconstruct the original signal, and produces a blue wrong signal.">
            <a:extLst>
              <a:ext uri="{FF2B5EF4-FFF2-40B4-BE49-F238E27FC236}">
                <a16:creationId xmlns:a16="http://schemas.microsoft.com/office/drawing/2014/main" id="{D5D6CCD0-BA88-46D4-8104-02F8C7D4D8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0425" y="3623111"/>
            <a:ext cx="4171950" cy="228066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6DA7CE3-AD4A-48E6-8EB7-D58E409B32A1}"/>
              </a:ext>
            </a:extLst>
          </p:cNvPr>
          <p:cNvSpPr txBox="1"/>
          <p:nvPr/>
        </p:nvSpPr>
        <p:spPr>
          <a:xfrm>
            <a:off x="771525" y="3990291"/>
            <a:ext cx="2628900" cy="1754326"/>
          </a:xfrm>
          <a:prstGeom prst="rect">
            <a:avLst/>
          </a:prstGeom>
          <a:noFill/>
        </p:spPr>
        <p:txBody>
          <a:bodyPr wrap="square" rtlCol="0">
            <a:spAutoFit/>
          </a:bodyPr>
          <a:lstStyle/>
          <a:p>
            <a:r>
              <a:rPr lang="es-UY" dirty="0">
                <a:solidFill>
                  <a:srgbClr val="FF0000"/>
                </a:solidFill>
              </a:rPr>
              <a:t>Señal original</a:t>
            </a:r>
          </a:p>
          <a:p>
            <a:endParaRPr lang="es-UY" dirty="0">
              <a:solidFill>
                <a:srgbClr val="FF0000"/>
              </a:solidFill>
            </a:endParaRPr>
          </a:p>
          <a:p>
            <a:endParaRPr lang="es-UY" dirty="0">
              <a:solidFill>
                <a:srgbClr val="FF0000"/>
              </a:solidFill>
            </a:endParaRPr>
          </a:p>
          <a:p>
            <a:endParaRPr lang="es-UY" dirty="0">
              <a:solidFill>
                <a:srgbClr val="FF0000"/>
              </a:solidFill>
            </a:endParaRPr>
          </a:p>
          <a:p>
            <a:endParaRPr lang="es-UY" dirty="0">
              <a:solidFill>
                <a:srgbClr val="FF0000"/>
              </a:solidFill>
            </a:endParaRPr>
          </a:p>
          <a:p>
            <a:r>
              <a:rPr lang="es-UY" dirty="0">
                <a:solidFill>
                  <a:srgbClr val="0070C0"/>
                </a:solidFill>
              </a:rPr>
              <a:t>Señal solapeado (</a:t>
            </a:r>
            <a:r>
              <a:rPr lang="es-UY" dirty="0" err="1">
                <a:solidFill>
                  <a:srgbClr val="0070C0"/>
                </a:solidFill>
              </a:rPr>
              <a:t>aliased</a:t>
            </a:r>
            <a:r>
              <a:rPr lang="es-UY" dirty="0">
                <a:solidFill>
                  <a:srgbClr val="0070C0"/>
                </a:solidFill>
              </a:rPr>
              <a:t>)</a:t>
            </a:r>
          </a:p>
        </p:txBody>
      </p:sp>
      <p:sp>
        <p:nvSpPr>
          <p:cNvPr id="9" name="TextBox 8">
            <a:extLst>
              <a:ext uri="{FF2B5EF4-FFF2-40B4-BE49-F238E27FC236}">
                <a16:creationId xmlns:a16="http://schemas.microsoft.com/office/drawing/2014/main" id="{59808099-3E3F-4858-8D29-480EC5AECB7E}"/>
              </a:ext>
            </a:extLst>
          </p:cNvPr>
          <p:cNvSpPr txBox="1"/>
          <p:nvPr/>
        </p:nvSpPr>
        <p:spPr>
          <a:xfrm>
            <a:off x="5799582" y="1758409"/>
            <a:ext cx="4849368" cy="646331"/>
          </a:xfrm>
          <a:prstGeom prst="rect">
            <a:avLst/>
          </a:prstGeom>
          <a:noFill/>
        </p:spPr>
        <p:txBody>
          <a:bodyPr wrap="square" rtlCol="0">
            <a:spAutoFit/>
          </a:bodyPr>
          <a:lstStyle/>
          <a:p>
            <a:r>
              <a:rPr lang="es-UY" dirty="0"/>
              <a:t>¿Cuántas muestras debo tomar para no perder calidad y representar la voz lo mejor posible?</a:t>
            </a:r>
          </a:p>
        </p:txBody>
      </p:sp>
      <p:sp>
        <p:nvSpPr>
          <p:cNvPr id="13" name="TextBox 12">
            <a:extLst>
              <a:ext uri="{FF2B5EF4-FFF2-40B4-BE49-F238E27FC236}">
                <a16:creationId xmlns:a16="http://schemas.microsoft.com/office/drawing/2014/main" id="{5AC842A7-8197-40A7-A094-C7DE890B0BBE}"/>
              </a:ext>
            </a:extLst>
          </p:cNvPr>
          <p:cNvSpPr txBox="1"/>
          <p:nvPr/>
        </p:nvSpPr>
        <p:spPr>
          <a:xfrm>
            <a:off x="7673721" y="3667125"/>
            <a:ext cx="3609975" cy="1200329"/>
          </a:xfrm>
          <a:prstGeom prst="rect">
            <a:avLst/>
          </a:prstGeom>
          <a:noFill/>
        </p:spPr>
        <p:txBody>
          <a:bodyPr wrap="square" rtlCol="0">
            <a:spAutoFit/>
          </a:bodyPr>
          <a:lstStyle/>
          <a:p>
            <a:r>
              <a:rPr lang="es-UY" u="sng" dirty="0" err="1"/>
              <a:t>Aliasing</a:t>
            </a:r>
            <a:endParaRPr lang="es-UY" u="sng" dirty="0"/>
          </a:p>
          <a:p>
            <a:r>
              <a:rPr lang="es-UY" dirty="0"/>
              <a:t>Tomar muy pocas muestras para reproducir una onda, que resulta muy diferente a la original</a:t>
            </a:r>
          </a:p>
        </p:txBody>
      </p:sp>
    </p:spTree>
    <p:extLst>
      <p:ext uri="{BB962C8B-B14F-4D97-AF65-F5344CB8AC3E}">
        <p14:creationId xmlns:p14="http://schemas.microsoft.com/office/powerpoint/2010/main" val="2384117420"/>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75E3-AE61-42E9-BDAE-14B3E5E92836}"/>
              </a:ext>
            </a:extLst>
          </p:cNvPr>
          <p:cNvSpPr>
            <a:spLocks noGrp="1"/>
          </p:cNvSpPr>
          <p:nvPr>
            <p:ph type="title"/>
          </p:nvPr>
        </p:nvSpPr>
        <p:spPr>
          <a:xfrm>
            <a:off x="618465" y="450342"/>
            <a:ext cx="6268770" cy="1536192"/>
          </a:xfrm>
        </p:spPr>
        <p:txBody>
          <a:bodyPr anchor="b">
            <a:normAutofit/>
          </a:bodyPr>
          <a:lstStyle/>
          <a:p>
            <a:r>
              <a:rPr lang="es-UY" dirty="0"/>
              <a:t>Harry Nyquist </a:t>
            </a:r>
            <a:r>
              <a:rPr lang="es-UY" sz="2400" dirty="0"/>
              <a:t>1889 -1976</a:t>
            </a:r>
            <a:br>
              <a:rPr lang="es-UY" dirty="0"/>
            </a:br>
            <a:r>
              <a:rPr lang="es-UY" sz="2000" dirty="0"/>
              <a:t>Físico  </a:t>
            </a:r>
            <a:br>
              <a:rPr lang="es-UY" sz="2000" dirty="0"/>
            </a:br>
            <a:r>
              <a:rPr lang="es-UY" sz="2000" dirty="0"/>
              <a:t>Ingeniero  Electrónico y de Comunicaciones</a:t>
            </a:r>
            <a:endParaRPr lang="es-UY" dirty="0"/>
          </a:p>
        </p:txBody>
      </p:sp>
      <p:pic>
        <p:nvPicPr>
          <p:cNvPr id="1026" name="Picture 2">
            <a:extLst>
              <a:ext uri="{FF2B5EF4-FFF2-40B4-BE49-F238E27FC236}">
                <a16:creationId xmlns:a16="http://schemas.microsoft.com/office/drawing/2014/main" id="{5543ECD9-0DFC-4D29-ABCB-883BF76868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96" r="7714"/>
          <a:stretch/>
        </p:blipFill>
        <p:spPr bwMode="auto">
          <a:xfrm>
            <a:off x="7684006" y="10"/>
            <a:ext cx="4507993"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FCE120-B95C-475B-9200-768AFBC9BC57}"/>
              </a:ext>
            </a:extLst>
          </p:cNvPr>
          <p:cNvSpPr txBox="1"/>
          <p:nvPr/>
        </p:nvSpPr>
        <p:spPr>
          <a:xfrm>
            <a:off x="581685" y="2152650"/>
            <a:ext cx="6305550" cy="3970318"/>
          </a:xfrm>
          <a:prstGeom prst="rect">
            <a:avLst/>
          </a:prstGeom>
          <a:noFill/>
        </p:spPr>
        <p:txBody>
          <a:bodyPr wrap="square" rtlCol="0">
            <a:spAutoFit/>
          </a:bodyPr>
          <a:lstStyle/>
          <a:p>
            <a:r>
              <a:rPr lang="es-UY" dirty="0"/>
              <a:t>En 1928 publica un “paper” que establece  las bases para lo que mas adelante se conocería como el “Teorema de Nyquist”</a:t>
            </a:r>
          </a:p>
          <a:p>
            <a:endParaRPr lang="es-UY" dirty="0"/>
          </a:p>
          <a:p>
            <a:pPr marL="285750" indent="-285750">
              <a:buFont typeface="Arial" panose="020B0604020202020204" pitchFamily="34" charset="0"/>
              <a:buChar char="•"/>
            </a:pPr>
            <a:r>
              <a:rPr lang="es-UY" dirty="0">
                <a:solidFill>
                  <a:srgbClr val="0070C0"/>
                </a:solidFill>
              </a:rPr>
              <a:t>Cuando se hace un muestreo de una onda analógica, el mismo debe ser por lo menos el doble de la frecuencia mas alta de la onda.</a:t>
            </a:r>
          </a:p>
          <a:p>
            <a:pPr marL="285750" indent="-285750">
              <a:buFont typeface="Arial" panose="020B0604020202020204" pitchFamily="34" charset="0"/>
              <a:buChar char="•"/>
            </a:pPr>
            <a:endParaRPr lang="es-UY" dirty="0">
              <a:solidFill>
                <a:srgbClr val="0070C0"/>
              </a:solidFill>
            </a:endParaRPr>
          </a:p>
          <a:p>
            <a:pPr marL="285750" indent="-285750">
              <a:buFont typeface="Arial" panose="020B0604020202020204" pitchFamily="34" charset="0"/>
              <a:buChar char="•"/>
            </a:pPr>
            <a:r>
              <a:rPr lang="es-UY" dirty="0"/>
              <a:t>Como no se trata de tener una replica exacta de la voz en alta definición, se usa una frecuencia que ya era usada por las compañías de teléfono, que se maximiza en 4000hz</a:t>
            </a:r>
          </a:p>
          <a:p>
            <a:endParaRPr lang="es-UY" dirty="0"/>
          </a:p>
          <a:p>
            <a:pPr marL="285750" indent="-285750">
              <a:buFont typeface="Arial" panose="020B0604020202020204" pitchFamily="34" charset="0"/>
              <a:buChar char="•"/>
            </a:pPr>
            <a:r>
              <a:rPr lang="es-UY" dirty="0"/>
              <a:t>¿Entonces cual es el numero mágico de muestras por segundo?</a:t>
            </a:r>
          </a:p>
          <a:p>
            <a:pPr marL="285750" indent="-285750">
              <a:buFont typeface="Arial" panose="020B0604020202020204" pitchFamily="34" charset="0"/>
              <a:buChar char="•"/>
            </a:pPr>
            <a:endParaRPr lang="es-UY" dirty="0"/>
          </a:p>
        </p:txBody>
      </p:sp>
    </p:spTree>
    <p:extLst>
      <p:ext uri="{BB962C8B-B14F-4D97-AF65-F5344CB8AC3E}">
        <p14:creationId xmlns:p14="http://schemas.microsoft.com/office/powerpoint/2010/main" val="113383932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0800000" scaled="1"/>
          <a:tileRect/>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051560" y="586822"/>
            <a:ext cx="3657600" cy="1645920"/>
          </a:xfrm>
        </p:spPr>
        <p:txBody>
          <a:bodyPr>
            <a:normAutofit/>
          </a:bodyPr>
          <a:lstStyle/>
          <a:p>
            <a:r>
              <a:rPr lang="es-UY" sz="3200" dirty="0"/>
              <a:t>Digitalización</a:t>
            </a:r>
            <a:endParaRPr lang="en-US" sz="3200" dirty="0"/>
          </a:p>
        </p:txBody>
      </p:sp>
      <p:sp>
        <p:nvSpPr>
          <p:cNvPr id="15" name="Rectangle 14">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5C90B419-B90C-4FCD-B7A8-461C0737C702}"/>
              </a:ext>
            </a:extLst>
          </p:cNvPr>
          <p:cNvSpPr>
            <a:spLocks noGrp="1"/>
          </p:cNvSpPr>
          <p:nvPr>
            <p:ph idx="1"/>
          </p:nvPr>
        </p:nvSpPr>
        <p:spPr>
          <a:xfrm>
            <a:off x="5030245" y="483150"/>
            <a:ext cx="6843422" cy="1867617"/>
          </a:xfrm>
        </p:spPr>
        <p:txBody>
          <a:bodyPr anchor="ctr">
            <a:normAutofit/>
          </a:bodyPr>
          <a:lstStyle/>
          <a:p>
            <a:r>
              <a:rPr lang="es-UY" sz="1800" dirty="0"/>
              <a:t>Se toman una </a:t>
            </a:r>
            <a:r>
              <a:rPr lang="es-UY" sz="1800" b="1" dirty="0">
                <a:solidFill>
                  <a:srgbClr val="FF0000"/>
                </a:solidFill>
              </a:rPr>
              <a:t>8.000  </a:t>
            </a:r>
            <a:r>
              <a:rPr lang="es-UY" sz="1800" dirty="0"/>
              <a:t>muestras por segundo</a:t>
            </a:r>
          </a:p>
          <a:p>
            <a:r>
              <a:rPr lang="es-UY" sz="1800" dirty="0"/>
              <a:t>Hay un tema con la diferencias entre la amplitud y el numero exacto si se usa una escala lineal</a:t>
            </a:r>
          </a:p>
          <a:p>
            <a:r>
              <a:rPr lang="es-UY" sz="1800" dirty="0"/>
              <a:t>Eso crea un ruido audible que se conoce como “</a:t>
            </a:r>
            <a:r>
              <a:rPr lang="es-UY" sz="1800" b="1" dirty="0" err="1"/>
              <a:t>Quantization</a:t>
            </a:r>
            <a:r>
              <a:rPr lang="es-UY" sz="1800" b="1" dirty="0"/>
              <a:t> </a:t>
            </a:r>
            <a:r>
              <a:rPr lang="es-UY" sz="1800" b="1" dirty="0" err="1"/>
              <a:t>noise</a:t>
            </a:r>
            <a:r>
              <a:rPr lang="es-UY" sz="1800" dirty="0"/>
              <a:t>”</a:t>
            </a:r>
          </a:p>
          <a:p>
            <a:r>
              <a:rPr lang="es-UY" sz="1800" dirty="0"/>
              <a:t>Para evitar el problema se usa una escala </a:t>
            </a:r>
            <a:r>
              <a:rPr lang="es-UY" sz="1800" b="1" dirty="0" err="1"/>
              <a:t>Logaritímica</a:t>
            </a:r>
            <a:endParaRPr lang="es-UY" sz="1800" b="1" dirty="0"/>
          </a:p>
          <a:p>
            <a:endParaRPr lang="es-UY" sz="1800" dirty="0"/>
          </a:p>
        </p:txBody>
      </p:sp>
      <p:pic>
        <p:nvPicPr>
          <p:cNvPr id="4" name="Picture 3">
            <a:extLst>
              <a:ext uri="{FF2B5EF4-FFF2-40B4-BE49-F238E27FC236}">
                <a16:creationId xmlns:a16="http://schemas.microsoft.com/office/drawing/2014/main" id="{2A77C2DF-3823-42A4-A28E-C39A77CE2EAC}"/>
              </a:ext>
            </a:extLst>
          </p:cNvPr>
          <p:cNvPicPr>
            <a:picLocks noChangeAspect="1"/>
          </p:cNvPicPr>
          <p:nvPr/>
        </p:nvPicPr>
        <p:blipFill rotWithShape="1">
          <a:blip r:embed="rId3"/>
          <a:srcRect t="17241"/>
          <a:stretch/>
        </p:blipFill>
        <p:spPr>
          <a:xfrm>
            <a:off x="104201" y="3232114"/>
            <a:ext cx="5481509" cy="2744538"/>
          </a:xfrm>
          <a:prstGeom prst="rect">
            <a:avLst/>
          </a:prstGeom>
        </p:spPr>
      </p:pic>
      <p:pic>
        <p:nvPicPr>
          <p:cNvPr id="5" name="Picture 4">
            <a:extLst>
              <a:ext uri="{FF2B5EF4-FFF2-40B4-BE49-F238E27FC236}">
                <a16:creationId xmlns:a16="http://schemas.microsoft.com/office/drawing/2014/main" id="{808E38D1-E995-4722-8B79-DDF4FA7ECB68}"/>
              </a:ext>
            </a:extLst>
          </p:cNvPr>
          <p:cNvPicPr>
            <a:picLocks noChangeAspect="1"/>
          </p:cNvPicPr>
          <p:nvPr/>
        </p:nvPicPr>
        <p:blipFill>
          <a:blip r:embed="rId4"/>
          <a:stretch>
            <a:fillRect/>
          </a:stretch>
        </p:blipFill>
        <p:spPr>
          <a:xfrm>
            <a:off x="5841715" y="3232114"/>
            <a:ext cx="6031952" cy="2744538"/>
          </a:xfrm>
          <a:prstGeom prst="rect">
            <a:avLst/>
          </a:prstGeom>
        </p:spPr>
      </p:pic>
    </p:spTree>
    <p:extLst>
      <p:ext uri="{BB962C8B-B14F-4D97-AF65-F5344CB8AC3E}">
        <p14:creationId xmlns:p14="http://schemas.microsoft.com/office/powerpoint/2010/main" val="145370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randombar(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randombar(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randombar(horizontal)">
                                      <p:cBhvr>
                                        <p:cTn id="22" dur="500"/>
                                        <p:tgtEl>
                                          <p:spTgt spid="6">
                                            <p:txEl>
                                              <p:pRg st="3" end="3"/>
                                            </p:txEl>
                                          </p:spTgt>
                                        </p:tgtEl>
                                      </p:cBhvr>
                                    </p:animEffec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alpha val="93000"/>
              </a:schemeClr>
            </a:gs>
          </a:gsLst>
          <a:path path="circle">
            <a:fillToRect l="100000" t="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589560" y="856180"/>
            <a:ext cx="4560584" cy="1128068"/>
          </a:xfrm>
        </p:spPr>
        <p:txBody>
          <a:bodyPr anchor="ctr">
            <a:normAutofit/>
          </a:bodyPr>
          <a:lstStyle/>
          <a:p>
            <a:r>
              <a:rPr lang="es-UY" sz="3700"/>
              <a:t>Digitalizacion - </a:t>
            </a:r>
            <a:r>
              <a:rPr lang="en-US" sz="3700"/>
              <a:t>Conversion 0 a 1</a:t>
            </a:r>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ogo&#10;&#10;Description automatically generated">
            <a:extLst>
              <a:ext uri="{FF2B5EF4-FFF2-40B4-BE49-F238E27FC236}">
                <a16:creationId xmlns:a16="http://schemas.microsoft.com/office/drawing/2014/main" id="{C971CB79-BA8E-4E35-9A03-E4A9B7A4A611}"/>
              </a:ext>
            </a:extLst>
          </p:cNvPr>
          <p:cNvPicPr>
            <a:picLocks noChangeAspect="1"/>
          </p:cNvPicPr>
          <p:nvPr/>
        </p:nvPicPr>
        <p:blipFill rotWithShape="1">
          <a:blip r:embed="rId4"/>
          <a:srcRect t="4758" r="-1" b="-1"/>
          <a:stretch/>
        </p:blipFill>
        <p:spPr>
          <a:xfrm>
            <a:off x="5977788" y="799352"/>
            <a:ext cx="5425410" cy="5259296"/>
          </a:xfrm>
          <a:prstGeom prst="rect">
            <a:avLst/>
          </a:prstGeom>
        </p:spPr>
      </p:pic>
      <p:sp>
        <p:nvSpPr>
          <p:cNvPr id="7" name="Content Placeholder 5">
            <a:extLst>
              <a:ext uri="{FF2B5EF4-FFF2-40B4-BE49-F238E27FC236}">
                <a16:creationId xmlns:a16="http://schemas.microsoft.com/office/drawing/2014/main" id="{A0F4C2C5-76EE-4F3A-9EE2-BD5623C51EDB}"/>
              </a:ext>
            </a:extLst>
          </p:cNvPr>
          <p:cNvSpPr txBox="1">
            <a:spLocks/>
          </p:cNvSpPr>
          <p:nvPr/>
        </p:nvSpPr>
        <p:spPr>
          <a:xfrm>
            <a:off x="665085" y="2374380"/>
            <a:ext cx="4297680" cy="38655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s-UY" sz="2000" dirty="0"/>
          </a:p>
          <a:p>
            <a:pPr lvl="1"/>
            <a:r>
              <a:rPr lang="es-UY" sz="2000" dirty="0"/>
              <a:t>1 Bit de Polaridad</a:t>
            </a:r>
          </a:p>
          <a:p>
            <a:pPr lvl="2"/>
            <a:r>
              <a:rPr lang="es-UY" dirty="0"/>
              <a:t>Numero Positivo</a:t>
            </a:r>
          </a:p>
          <a:p>
            <a:pPr lvl="2"/>
            <a:r>
              <a:rPr lang="es-UY" dirty="0"/>
              <a:t>Numero Negativo</a:t>
            </a:r>
          </a:p>
          <a:p>
            <a:pPr lvl="2"/>
            <a:endParaRPr lang="es-UY" dirty="0"/>
          </a:p>
          <a:p>
            <a:pPr lvl="1"/>
            <a:r>
              <a:rPr lang="es-UY" sz="2000" dirty="0"/>
              <a:t>3 Bits para indicar el Segmento</a:t>
            </a:r>
          </a:p>
          <a:p>
            <a:pPr lvl="1"/>
            <a:endParaRPr lang="es-UY" sz="2000" dirty="0"/>
          </a:p>
          <a:p>
            <a:pPr lvl="1"/>
            <a:r>
              <a:rPr lang="es-UY" sz="2000" dirty="0"/>
              <a:t>4 Bits para indicar el “step”</a:t>
            </a:r>
          </a:p>
          <a:p>
            <a:pPr lvl="1"/>
            <a:endParaRPr lang="es-UY" sz="2000" dirty="0"/>
          </a:p>
          <a:p>
            <a:pPr lvl="1"/>
            <a:endParaRPr lang="es-UY" dirty="0"/>
          </a:p>
          <a:p>
            <a:pPr lvl="1"/>
            <a:endParaRPr lang="es-UY" sz="1800" dirty="0"/>
          </a:p>
          <a:p>
            <a:pPr marL="457200" lvl="1" indent="0">
              <a:buNone/>
            </a:pPr>
            <a:endParaRPr lang="es-UY" sz="1800" dirty="0"/>
          </a:p>
          <a:p>
            <a:pPr lvl="1"/>
            <a:endParaRPr lang="es-UY" sz="600" dirty="0"/>
          </a:p>
          <a:p>
            <a:pPr lvl="1"/>
            <a:endParaRPr lang="en-US" sz="2200" dirty="0"/>
          </a:p>
          <a:p>
            <a:pPr lvl="2"/>
            <a:endParaRPr lang="es-UY" sz="2200" dirty="0"/>
          </a:p>
        </p:txBody>
      </p:sp>
    </p:spTree>
    <p:extLst>
      <p:ext uri="{BB962C8B-B14F-4D97-AF65-F5344CB8AC3E}">
        <p14:creationId xmlns:p14="http://schemas.microsoft.com/office/powerpoint/2010/main" val="1925343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s-UY" dirty="0"/>
              <a:t>Digitalización</a:t>
            </a:r>
            <a:endParaRPr lang="en-US" dirty="0"/>
          </a:p>
        </p:txBody>
      </p:sp>
      <p:sp>
        <p:nvSpPr>
          <p:cNvPr id="6" name="Content Placeholder 5">
            <a:extLst>
              <a:ext uri="{FF2B5EF4-FFF2-40B4-BE49-F238E27FC236}">
                <a16:creationId xmlns:a16="http://schemas.microsoft.com/office/drawing/2014/main" id="{5C90B419-B90C-4FCD-B7A8-461C0737C702}"/>
              </a:ext>
            </a:extLst>
          </p:cNvPr>
          <p:cNvSpPr>
            <a:spLocks noGrp="1"/>
          </p:cNvSpPr>
          <p:nvPr>
            <p:ph idx="1"/>
          </p:nvPr>
        </p:nvSpPr>
        <p:spPr>
          <a:xfrm>
            <a:off x="337802" y="1560468"/>
            <a:ext cx="11675521" cy="2202235"/>
          </a:xfrm>
        </p:spPr>
        <p:txBody>
          <a:bodyPr>
            <a:normAutofit fontScale="92500" lnSpcReduction="20000"/>
          </a:bodyPr>
          <a:lstStyle/>
          <a:p>
            <a:pPr lvl="1"/>
            <a:r>
              <a:rPr lang="es-UY" sz="2400" dirty="0"/>
              <a:t>Como se debe obtener 8000 muestras por segundo</a:t>
            </a:r>
          </a:p>
          <a:p>
            <a:pPr lvl="1"/>
            <a:endParaRPr lang="es-UY" sz="2400" dirty="0"/>
          </a:p>
          <a:p>
            <a:pPr lvl="1"/>
            <a:r>
              <a:rPr lang="es-UY" sz="2400" dirty="0"/>
              <a:t>Cada muestra tiene una carga de 8 bits</a:t>
            </a:r>
          </a:p>
          <a:p>
            <a:pPr lvl="1"/>
            <a:endParaRPr lang="es-UY" sz="2400" dirty="0"/>
          </a:p>
          <a:p>
            <a:pPr lvl="1"/>
            <a:r>
              <a:rPr lang="es-UY" sz="2400" dirty="0"/>
              <a:t>Se necesitan  64.000 bits/s =  </a:t>
            </a:r>
            <a:r>
              <a:rPr lang="es-UY" sz="2400" dirty="0">
                <a:solidFill>
                  <a:srgbClr val="00B050"/>
                </a:solidFill>
              </a:rPr>
              <a:t>64Kb/s</a:t>
            </a:r>
            <a:r>
              <a:rPr lang="es-UY" sz="2400" dirty="0"/>
              <a:t>  </a:t>
            </a:r>
          </a:p>
          <a:p>
            <a:pPr lvl="1"/>
            <a:endParaRPr lang="es-UY" sz="2400" dirty="0"/>
          </a:p>
          <a:p>
            <a:pPr marL="914400" lvl="2" indent="0">
              <a:buNone/>
            </a:pPr>
            <a:r>
              <a:rPr lang="es-UY" dirty="0">
                <a:solidFill>
                  <a:srgbClr val="FF0000"/>
                </a:solidFill>
              </a:rPr>
              <a:t>		ES LA MANERA DE ENVIAR VOZ SIN COMPRIMIR</a:t>
            </a:r>
            <a:endParaRPr lang="es-UY" dirty="0"/>
          </a:p>
          <a:p>
            <a:pPr lvl="2"/>
            <a:endParaRPr lang="es-UY" sz="2200" dirty="0"/>
          </a:p>
        </p:txBody>
      </p:sp>
      <p:pic>
        <p:nvPicPr>
          <p:cNvPr id="4" name="Picture 3">
            <a:extLst>
              <a:ext uri="{FF2B5EF4-FFF2-40B4-BE49-F238E27FC236}">
                <a16:creationId xmlns:a16="http://schemas.microsoft.com/office/drawing/2014/main" id="{F7372970-EA13-4A96-AB82-AA182BFBD163}"/>
              </a:ext>
            </a:extLst>
          </p:cNvPr>
          <p:cNvPicPr>
            <a:picLocks noChangeAspect="1"/>
          </p:cNvPicPr>
          <p:nvPr/>
        </p:nvPicPr>
        <p:blipFill>
          <a:blip r:embed="rId3"/>
          <a:stretch>
            <a:fillRect/>
          </a:stretch>
        </p:blipFill>
        <p:spPr>
          <a:xfrm>
            <a:off x="2563283" y="3962508"/>
            <a:ext cx="5944430" cy="2619741"/>
          </a:xfrm>
          <a:prstGeom prst="rect">
            <a:avLst/>
          </a:prstGeom>
        </p:spPr>
      </p:pic>
    </p:spTree>
    <p:extLst>
      <p:ext uri="{BB962C8B-B14F-4D97-AF65-F5344CB8AC3E}">
        <p14:creationId xmlns:p14="http://schemas.microsoft.com/office/powerpoint/2010/main" val="2786999580"/>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23F3D-802F-4753-A74C-B2A95815C731}"/>
              </a:ext>
            </a:extLst>
          </p:cNvPr>
          <p:cNvSpPr>
            <a:spLocks noGrp="1"/>
          </p:cNvSpPr>
          <p:nvPr>
            <p:ph type="ctrTitle"/>
          </p:nvPr>
        </p:nvSpPr>
        <p:spPr>
          <a:xfrm>
            <a:off x="7464614" y="1783959"/>
            <a:ext cx="4087306" cy="2889114"/>
          </a:xfrm>
        </p:spPr>
        <p:txBody>
          <a:bodyPr anchor="b">
            <a:normAutofit/>
          </a:bodyPr>
          <a:lstStyle/>
          <a:p>
            <a:pPr algn="l"/>
            <a:r>
              <a:rPr lang="es-UY" sz="4600" dirty="0"/>
              <a:t>AUDIO CODECS</a:t>
            </a:r>
          </a:p>
        </p:txBody>
      </p:sp>
      <p:sp>
        <p:nvSpPr>
          <p:cNvPr id="3" name="Subtitle 2">
            <a:extLst>
              <a:ext uri="{FF2B5EF4-FFF2-40B4-BE49-F238E27FC236}">
                <a16:creationId xmlns:a16="http://schemas.microsoft.com/office/drawing/2014/main" id="{8467DAF0-62A4-4B61-B9A1-9F40F2FFE12D}"/>
              </a:ext>
            </a:extLst>
          </p:cNvPr>
          <p:cNvSpPr>
            <a:spLocks noGrp="1"/>
          </p:cNvSpPr>
          <p:nvPr>
            <p:ph type="subTitle" idx="1"/>
          </p:nvPr>
        </p:nvSpPr>
        <p:spPr>
          <a:xfrm>
            <a:off x="7028496" y="4750893"/>
            <a:ext cx="4523421" cy="1147863"/>
          </a:xfrm>
        </p:spPr>
        <p:txBody>
          <a:bodyPr anchor="t">
            <a:normAutofit lnSpcReduction="10000"/>
          </a:bodyPr>
          <a:lstStyle/>
          <a:p>
            <a:pPr marL="342900" indent="-342900" algn="l">
              <a:buFont typeface="Arial" panose="020B0604020202020204" pitchFamily="34" charset="0"/>
              <a:buChar char="•"/>
            </a:pPr>
            <a:r>
              <a:rPr lang="en-US" sz="2000" dirty="0"/>
              <a:t>G711 </a:t>
            </a:r>
            <a:r>
              <a:rPr lang="en-US" sz="2000" dirty="0" err="1"/>
              <a:t>ulaw</a:t>
            </a:r>
            <a:r>
              <a:rPr lang="en-US" sz="2000" dirty="0"/>
              <a:t>/</a:t>
            </a:r>
            <a:r>
              <a:rPr lang="en-US" sz="2000" dirty="0" err="1"/>
              <a:t>alaw</a:t>
            </a:r>
            <a:r>
              <a:rPr lang="en-US" sz="2000" dirty="0"/>
              <a:t>  , G729 , G723.</a:t>
            </a:r>
          </a:p>
          <a:p>
            <a:pPr marL="342900" indent="-342900" algn="l">
              <a:buFont typeface="Arial" panose="020B0604020202020204" pitchFamily="34" charset="0"/>
              <a:buChar char="•"/>
            </a:pPr>
            <a:r>
              <a:rPr lang="en-US" sz="2000" dirty="0"/>
              <a:t>DSP</a:t>
            </a:r>
          </a:p>
          <a:p>
            <a:pPr marL="342900" indent="-342900" algn="l">
              <a:buFont typeface="Arial" panose="020B0604020202020204" pitchFamily="34" charset="0"/>
              <a:buChar char="•"/>
            </a:pPr>
            <a:r>
              <a:rPr lang="en-US" sz="2000" dirty="0"/>
              <a:t>COMPRACIONES</a:t>
            </a:r>
          </a:p>
          <a:p>
            <a:pPr algn="l"/>
            <a:endParaRPr lang="en-US" sz="2000" dirty="0"/>
          </a:p>
          <a:p>
            <a:pPr algn="l"/>
            <a:endParaRPr lang="es-UY" sz="2000" dirty="0"/>
          </a:p>
        </p:txBody>
      </p:sp>
      <p:sp>
        <p:nvSpPr>
          <p:cNvPr id="26" name="Freeform: Shape 2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6" descr="Códecs">
            <a:extLst>
              <a:ext uri="{FF2B5EF4-FFF2-40B4-BE49-F238E27FC236}">
                <a16:creationId xmlns:a16="http://schemas.microsoft.com/office/drawing/2014/main" id="{965C1539-9F79-4E7C-A25B-E06D2D6EEC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81" r="12955"/>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102579"/>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750864" y="181087"/>
            <a:ext cx="11085536" cy="1179576"/>
          </a:xfrm>
        </p:spPr>
        <p:txBody>
          <a:bodyPr>
            <a:normAutofit fontScale="90000"/>
          </a:bodyPr>
          <a:lstStyle/>
          <a:p>
            <a:r>
              <a:rPr lang="es-UY" dirty="0"/>
              <a:t>ADC/DAC – </a:t>
            </a:r>
            <a:r>
              <a:rPr lang="es-UY" dirty="0" err="1"/>
              <a:t>Analog</a:t>
            </a:r>
            <a:r>
              <a:rPr lang="es-UY" dirty="0"/>
              <a:t> Digital / Digital </a:t>
            </a:r>
            <a:r>
              <a:rPr lang="es-UY" dirty="0" err="1"/>
              <a:t>Analog</a:t>
            </a:r>
            <a:r>
              <a:rPr lang="es-UY" dirty="0"/>
              <a:t> </a:t>
            </a:r>
            <a:r>
              <a:rPr lang="es-UY" dirty="0" err="1"/>
              <a:t>Converter</a:t>
            </a:r>
            <a:r>
              <a:rPr lang="es-UY" dirty="0"/>
              <a:t>   </a:t>
            </a:r>
            <a:endParaRPr lang="en-US" dirty="0"/>
          </a:p>
        </p:txBody>
      </p:sp>
      <p:pic>
        <p:nvPicPr>
          <p:cNvPr id="9" name="Picture 8">
            <a:extLst>
              <a:ext uri="{FF2B5EF4-FFF2-40B4-BE49-F238E27FC236}">
                <a16:creationId xmlns:a16="http://schemas.microsoft.com/office/drawing/2014/main" id="{64889A63-22CC-40F7-B173-1E5034BB07A7}"/>
              </a:ext>
            </a:extLst>
          </p:cNvPr>
          <p:cNvPicPr>
            <a:picLocks noChangeAspect="1"/>
          </p:cNvPicPr>
          <p:nvPr/>
        </p:nvPicPr>
        <p:blipFill>
          <a:blip r:embed="rId4"/>
          <a:stretch>
            <a:fillRect/>
          </a:stretch>
        </p:blipFill>
        <p:spPr>
          <a:xfrm>
            <a:off x="750864" y="1476102"/>
            <a:ext cx="7068536" cy="1952898"/>
          </a:xfrm>
          <a:prstGeom prst="rect">
            <a:avLst/>
          </a:prstGeom>
        </p:spPr>
      </p:pic>
      <p:pic>
        <p:nvPicPr>
          <p:cNvPr id="11" name="Picture 10">
            <a:extLst>
              <a:ext uri="{FF2B5EF4-FFF2-40B4-BE49-F238E27FC236}">
                <a16:creationId xmlns:a16="http://schemas.microsoft.com/office/drawing/2014/main" id="{7F824E4B-2F6D-49CC-866E-E16B6DEE3E4D}"/>
              </a:ext>
            </a:extLst>
          </p:cNvPr>
          <p:cNvPicPr>
            <a:picLocks noChangeAspect="1"/>
          </p:cNvPicPr>
          <p:nvPr/>
        </p:nvPicPr>
        <p:blipFill>
          <a:blip r:embed="rId5"/>
          <a:stretch>
            <a:fillRect/>
          </a:stretch>
        </p:blipFill>
        <p:spPr>
          <a:xfrm>
            <a:off x="577488" y="4685194"/>
            <a:ext cx="11187190" cy="2055416"/>
          </a:xfrm>
          <a:prstGeom prst="rect">
            <a:avLst/>
          </a:prstGeom>
        </p:spPr>
      </p:pic>
      <p:sp>
        <p:nvSpPr>
          <p:cNvPr id="3" name="TextBox 2">
            <a:extLst>
              <a:ext uri="{FF2B5EF4-FFF2-40B4-BE49-F238E27FC236}">
                <a16:creationId xmlns:a16="http://schemas.microsoft.com/office/drawing/2014/main" id="{77080694-9823-4909-92C0-25B3F5047CD9}"/>
              </a:ext>
            </a:extLst>
          </p:cNvPr>
          <p:cNvSpPr txBox="1"/>
          <p:nvPr/>
        </p:nvSpPr>
        <p:spPr>
          <a:xfrm>
            <a:off x="8088198" y="1611984"/>
            <a:ext cx="3850984" cy="1754326"/>
          </a:xfrm>
          <a:prstGeom prst="rect">
            <a:avLst/>
          </a:prstGeom>
          <a:noFill/>
        </p:spPr>
        <p:txBody>
          <a:bodyPr wrap="square" rtlCol="0">
            <a:spAutoFit/>
          </a:bodyPr>
          <a:lstStyle/>
          <a:p>
            <a:r>
              <a:rPr lang="es-UY" dirty="0"/>
              <a:t>Compresión con Perdida - </a:t>
            </a:r>
            <a:r>
              <a:rPr lang="es-UY" dirty="0" err="1">
                <a:solidFill>
                  <a:srgbClr val="FF0000"/>
                </a:solidFill>
              </a:rPr>
              <a:t>Lossy</a:t>
            </a:r>
            <a:endParaRPr lang="es-UY" dirty="0">
              <a:solidFill>
                <a:srgbClr val="FF0000"/>
              </a:solidFill>
            </a:endParaRPr>
          </a:p>
          <a:p>
            <a:pPr marL="742950" lvl="1" indent="-285750">
              <a:buFont typeface="Arial" panose="020B0604020202020204" pitchFamily="34" charset="0"/>
              <a:buChar char="•"/>
            </a:pPr>
            <a:r>
              <a:rPr lang="es-UY" dirty="0"/>
              <a:t>Elimina data que no se nota</a:t>
            </a:r>
            <a:endParaRPr lang="es-UY" dirty="0">
              <a:solidFill>
                <a:srgbClr val="FF0000"/>
              </a:solidFill>
            </a:endParaRPr>
          </a:p>
          <a:p>
            <a:endParaRPr lang="es-UY" dirty="0">
              <a:solidFill>
                <a:srgbClr val="FF0000"/>
              </a:solidFill>
            </a:endParaRPr>
          </a:p>
          <a:p>
            <a:r>
              <a:rPr lang="es-UY" dirty="0"/>
              <a:t>Compresión sin Perdida  -  </a:t>
            </a:r>
            <a:r>
              <a:rPr lang="es-UY" dirty="0" err="1">
                <a:solidFill>
                  <a:srgbClr val="00B050"/>
                </a:solidFill>
              </a:rPr>
              <a:t>Lossless</a:t>
            </a:r>
            <a:endParaRPr lang="es-UY" dirty="0">
              <a:solidFill>
                <a:srgbClr val="00B050"/>
              </a:solidFill>
            </a:endParaRPr>
          </a:p>
          <a:p>
            <a:pPr marL="742950" lvl="1" indent="-285750">
              <a:buFont typeface="Arial" panose="020B0604020202020204" pitchFamily="34" charset="0"/>
              <a:buChar char="•"/>
            </a:pPr>
            <a:r>
              <a:rPr lang="es-UY" dirty="0"/>
              <a:t>No se elimina data</a:t>
            </a:r>
          </a:p>
          <a:p>
            <a:endParaRPr lang="es-UY" dirty="0"/>
          </a:p>
        </p:txBody>
      </p:sp>
      <p:sp>
        <p:nvSpPr>
          <p:cNvPr id="4" name="TextBox 3">
            <a:extLst>
              <a:ext uri="{FF2B5EF4-FFF2-40B4-BE49-F238E27FC236}">
                <a16:creationId xmlns:a16="http://schemas.microsoft.com/office/drawing/2014/main" id="{F7FDA202-8870-4248-92A9-C3E1902713E3}"/>
              </a:ext>
            </a:extLst>
          </p:cNvPr>
          <p:cNvSpPr txBox="1"/>
          <p:nvPr/>
        </p:nvSpPr>
        <p:spPr>
          <a:xfrm>
            <a:off x="700037" y="3564087"/>
            <a:ext cx="10586301" cy="923330"/>
          </a:xfrm>
          <a:prstGeom prst="rect">
            <a:avLst/>
          </a:prstGeom>
          <a:noFill/>
        </p:spPr>
        <p:txBody>
          <a:bodyPr wrap="square" rtlCol="0">
            <a:spAutoFit/>
          </a:bodyPr>
          <a:lstStyle/>
          <a:p>
            <a:r>
              <a:rPr lang="es-UY" dirty="0"/>
              <a:t>Durante la compresión, los datos se limitan a una estructura de paquete propia del algoritmo de compresión. </a:t>
            </a:r>
          </a:p>
          <a:p>
            <a:endParaRPr lang="es-UY" dirty="0"/>
          </a:p>
          <a:p>
            <a:r>
              <a:rPr lang="es-UY" dirty="0"/>
              <a:t>Al llegar al destino, se descomprime nuevamente en su estado original antes de decodificarse</a:t>
            </a:r>
          </a:p>
        </p:txBody>
      </p:sp>
    </p:spTree>
    <p:extLst>
      <p:ext uri="{BB962C8B-B14F-4D97-AF65-F5344CB8AC3E}">
        <p14:creationId xmlns:p14="http://schemas.microsoft.com/office/powerpoint/2010/main" val="191066868"/>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n-US" dirty="0"/>
              <a:t>ADC/DAC</a:t>
            </a:r>
          </a:p>
        </p:txBody>
      </p:sp>
      <p:sp>
        <p:nvSpPr>
          <p:cNvPr id="6" name="Content Placeholder 5">
            <a:extLst>
              <a:ext uri="{FF2B5EF4-FFF2-40B4-BE49-F238E27FC236}">
                <a16:creationId xmlns:a16="http://schemas.microsoft.com/office/drawing/2014/main" id="{5C90B419-B90C-4FCD-B7A8-461C0737C702}"/>
              </a:ext>
            </a:extLst>
          </p:cNvPr>
          <p:cNvSpPr>
            <a:spLocks noGrp="1"/>
          </p:cNvSpPr>
          <p:nvPr>
            <p:ph idx="1"/>
          </p:nvPr>
        </p:nvSpPr>
        <p:spPr>
          <a:xfrm>
            <a:off x="-861128" y="3112908"/>
            <a:ext cx="6413550" cy="2941172"/>
          </a:xfrm>
        </p:spPr>
        <p:txBody>
          <a:bodyPr>
            <a:normAutofit/>
          </a:bodyPr>
          <a:lstStyle/>
          <a:p>
            <a:pPr lvl="1"/>
            <a:endParaRPr lang="en-US" sz="2200" dirty="0"/>
          </a:p>
          <a:p>
            <a:pPr lvl="2"/>
            <a:endParaRPr lang="es-UY" sz="2200" dirty="0"/>
          </a:p>
        </p:txBody>
      </p:sp>
      <p:sp>
        <p:nvSpPr>
          <p:cNvPr id="7" name="Content Placeholder 5">
            <a:extLst>
              <a:ext uri="{FF2B5EF4-FFF2-40B4-BE49-F238E27FC236}">
                <a16:creationId xmlns:a16="http://schemas.microsoft.com/office/drawing/2014/main" id="{A0F4C2C5-76EE-4F3A-9EE2-BD5623C51EDB}"/>
              </a:ext>
            </a:extLst>
          </p:cNvPr>
          <p:cNvSpPr txBox="1">
            <a:spLocks/>
          </p:cNvSpPr>
          <p:nvPr/>
        </p:nvSpPr>
        <p:spPr>
          <a:xfrm>
            <a:off x="1115568" y="1814115"/>
            <a:ext cx="10501132" cy="427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s-UY" sz="2000" dirty="0"/>
          </a:p>
          <a:p>
            <a:pPr lvl="1"/>
            <a:endParaRPr lang="es-UY" sz="600" dirty="0">
              <a:solidFill>
                <a:srgbClr val="FF0000"/>
              </a:solidFill>
            </a:endParaRPr>
          </a:p>
          <a:p>
            <a:pPr lvl="1"/>
            <a:endParaRPr lang="en-US" sz="2200" dirty="0"/>
          </a:p>
          <a:p>
            <a:pPr lvl="2"/>
            <a:endParaRPr lang="es-UY" sz="2200" dirty="0"/>
          </a:p>
        </p:txBody>
      </p:sp>
      <p:pic>
        <p:nvPicPr>
          <p:cNvPr id="9" name="Picture 8">
            <a:extLst>
              <a:ext uri="{FF2B5EF4-FFF2-40B4-BE49-F238E27FC236}">
                <a16:creationId xmlns:a16="http://schemas.microsoft.com/office/drawing/2014/main" id="{2E97F34B-073A-4984-B8CF-F19A4F0278D4}"/>
              </a:ext>
            </a:extLst>
          </p:cNvPr>
          <p:cNvPicPr>
            <a:picLocks noChangeAspect="1"/>
          </p:cNvPicPr>
          <p:nvPr/>
        </p:nvPicPr>
        <p:blipFill rotWithShape="1">
          <a:blip r:embed="rId4"/>
          <a:srcRect l="3067" t="33789" r="3239" b="7005"/>
          <a:stretch/>
        </p:blipFill>
        <p:spPr>
          <a:xfrm>
            <a:off x="797867" y="1612900"/>
            <a:ext cx="7327900" cy="1816100"/>
          </a:xfrm>
          <a:prstGeom prst="rect">
            <a:avLst/>
          </a:prstGeom>
        </p:spPr>
      </p:pic>
      <p:pic>
        <p:nvPicPr>
          <p:cNvPr id="11" name="Picture 10">
            <a:extLst>
              <a:ext uri="{FF2B5EF4-FFF2-40B4-BE49-F238E27FC236}">
                <a16:creationId xmlns:a16="http://schemas.microsoft.com/office/drawing/2014/main" id="{AEB6D4DB-95E7-4BFA-A840-2E904196C464}"/>
              </a:ext>
            </a:extLst>
          </p:cNvPr>
          <p:cNvPicPr>
            <a:picLocks noChangeAspect="1"/>
          </p:cNvPicPr>
          <p:nvPr/>
        </p:nvPicPr>
        <p:blipFill rotWithShape="1">
          <a:blip r:embed="rId5"/>
          <a:srcRect t="15247" r="6306" b="15556"/>
          <a:stretch/>
        </p:blipFill>
        <p:spPr>
          <a:xfrm>
            <a:off x="4060200" y="4072743"/>
            <a:ext cx="7327900" cy="2017128"/>
          </a:xfrm>
          <a:prstGeom prst="rect">
            <a:avLst/>
          </a:prstGeom>
        </p:spPr>
      </p:pic>
    </p:spTree>
    <p:extLst>
      <p:ext uri="{BB962C8B-B14F-4D97-AF65-F5344CB8AC3E}">
        <p14:creationId xmlns:p14="http://schemas.microsoft.com/office/powerpoint/2010/main" val="2986113381"/>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7467045" cy="1179576"/>
          </a:xfrm>
        </p:spPr>
        <p:txBody>
          <a:bodyPr>
            <a:normAutofit/>
          </a:bodyPr>
          <a:lstStyle/>
          <a:p>
            <a:r>
              <a:rPr lang="es-UY" dirty="0"/>
              <a:t>Digitalización – Códecs</a:t>
            </a:r>
            <a:endParaRPr lang="en-US" dirty="0"/>
          </a:p>
        </p:txBody>
      </p:sp>
      <p:sp>
        <p:nvSpPr>
          <p:cNvPr id="6" name="Content Placeholder 5">
            <a:extLst>
              <a:ext uri="{FF2B5EF4-FFF2-40B4-BE49-F238E27FC236}">
                <a16:creationId xmlns:a16="http://schemas.microsoft.com/office/drawing/2014/main" id="{5C90B419-B90C-4FCD-B7A8-461C0737C702}"/>
              </a:ext>
            </a:extLst>
          </p:cNvPr>
          <p:cNvSpPr>
            <a:spLocks noGrp="1"/>
          </p:cNvSpPr>
          <p:nvPr>
            <p:ph idx="1"/>
          </p:nvPr>
        </p:nvSpPr>
        <p:spPr>
          <a:xfrm>
            <a:off x="-861128" y="3112908"/>
            <a:ext cx="6413550" cy="2941172"/>
          </a:xfrm>
        </p:spPr>
        <p:txBody>
          <a:bodyPr>
            <a:normAutofit/>
          </a:bodyPr>
          <a:lstStyle/>
          <a:p>
            <a:pPr lvl="1"/>
            <a:endParaRPr lang="en-US" sz="2200" dirty="0"/>
          </a:p>
          <a:p>
            <a:pPr lvl="2"/>
            <a:endParaRPr lang="es-UY" sz="2200" dirty="0"/>
          </a:p>
        </p:txBody>
      </p:sp>
      <p:sp>
        <p:nvSpPr>
          <p:cNvPr id="7" name="Content Placeholder 5">
            <a:extLst>
              <a:ext uri="{FF2B5EF4-FFF2-40B4-BE49-F238E27FC236}">
                <a16:creationId xmlns:a16="http://schemas.microsoft.com/office/drawing/2014/main" id="{A0F4C2C5-76EE-4F3A-9EE2-BD5623C51EDB}"/>
              </a:ext>
            </a:extLst>
          </p:cNvPr>
          <p:cNvSpPr txBox="1">
            <a:spLocks/>
          </p:cNvSpPr>
          <p:nvPr/>
        </p:nvSpPr>
        <p:spPr>
          <a:xfrm>
            <a:off x="0" y="811548"/>
            <a:ext cx="8122029" cy="1821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endParaRPr lang="es-UY" sz="1800" dirty="0"/>
          </a:p>
          <a:p>
            <a:pPr lvl="1"/>
            <a:endParaRPr lang="es-UY" sz="2000" dirty="0"/>
          </a:p>
          <a:p>
            <a:pPr lvl="1"/>
            <a:r>
              <a:rPr lang="es-UY" sz="2000" dirty="0"/>
              <a:t>Coder-Decoder (Codec)</a:t>
            </a:r>
          </a:p>
          <a:p>
            <a:pPr lvl="2"/>
            <a:r>
              <a:rPr lang="es-UY" sz="1800" dirty="0">
                <a:solidFill>
                  <a:srgbClr val="FF0000"/>
                </a:solidFill>
              </a:rPr>
              <a:t>Un algoritmo que codifica una onda analógica a una información digital</a:t>
            </a:r>
            <a:r>
              <a:rPr lang="es-UY" sz="1600" dirty="0">
                <a:solidFill>
                  <a:srgbClr val="FF0000"/>
                </a:solidFill>
              </a:rPr>
              <a:t> y luego decodifica la información digital a una onda analógica.</a:t>
            </a:r>
            <a:endParaRPr lang="es-UY" sz="2000" dirty="0"/>
          </a:p>
        </p:txBody>
      </p:sp>
      <p:graphicFrame>
        <p:nvGraphicFramePr>
          <p:cNvPr id="5" name="Table 7">
            <a:extLst>
              <a:ext uri="{FF2B5EF4-FFF2-40B4-BE49-F238E27FC236}">
                <a16:creationId xmlns:a16="http://schemas.microsoft.com/office/drawing/2014/main" id="{BD880B6F-05A1-4D71-8E63-63700D4066B7}"/>
              </a:ext>
            </a:extLst>
          </p:cNvPr>
          <p:cNvGraphicFramePr>
            <a:graphicFrameLocks noGrp="1"/>
          </p:cNvGraphicFramePr>
          <p:nvPr>
            <p:extLst>
              <p:ext uri="{D42A27DB-BD31-4B8C-83A1-F6EECF244321}">
                <p14:modId xmlns:p14="http://schemas.microsoft.com/office/powerpoint/2010/main" val="1681027821"/>
              </p:ext>
            </p:extLst>
          </p:nvPr>
        </p:nvGraphicFramePr>
        <p:xfrm>
          <a:off x="6909847" y="2854399"/>
          <a:ext cx="5004648" cy="3608596"/>
        </p:xfrm>
        <a:graphic>
          <a:graphicData uri="http://schemas.openxmlformats.org/drawingml/2006/table">
            <a:tbl>
              <a:tblPr firstRow="1" bandRow="1">
                <a:tableStyleId>{5C22544A-7EE6-4342-B048-85BDC9FD1C3A}</a:tableStyleId>
              </a:tblPr>
              <a:tblGrid>
                <a:gridCol w="2318615">
                  <a:extLst>
                    <a:ext uri="{9D8B030D-6E8A-4147-A177-3AD203B41FA5}">
                      <a16:colId xmlns:a16="http://schemas.microsoft.com/office/drawing/2014/main" val="3078818996"/>
                    </a:ext>
                  </a:extLst>
                </a:gridCol>
                <a:gridCol w="1488616">
                  <a:extLst>
                    <a:ext uri="{9D8B030D-6E8A-4147-A177-3AD203B41FA5}">
                      <a16:colId xmlns:a16="http://schemas.microsoft.com/office/drawing/2014/main" val="3846425576"/>
                    </a:ext>
                  </a:extLst>
                </a:gridCol>
                <a:gridCol w="1197417">
                  <a:extLst>
                    <a:ext uri="{9D8B030D-6E8A-4147-A177-3AD203B41FA5}">
                      <a16:colId xmlns:a16="http://schemas.microsoft.com/office/drawing/2014/main" val="3085371449"/>
                    </a:ext>
                  </a:extLst>
                </a:gridCol>
              </a:tblGrid>
              <a:tr h="726438">
                <a:tc>
                  <a:txBody>
                    <a:bodyPr/>
                    <a:lstStyle/>
                    <a:p>
                      <a:r>
                        <a:rPr lang="es-UY" dirty="0"/>
                        <a:t>Codec</a:t>
                      </a:r>
                    </a:p>
                  </a:txBody>
                  <a:tcPr/>
                </a:tc>
                <a:tc>
                  <a:txBody>
                    <a:bodyPr/>
                    <a:lstStyle/>
                    <a:p>
                      <a:r>
                        <a:rPr lang="es-UY" dirty="0"/>
                        <a:t>Bandwidth (Payload Only)</a:t>
                      </a:r>
                    </a:p>
                  </a:txBody>
                  <a:tcPr/>
                </a:tc>
                <a:tc>
                  <a:txBody>
                    <a:bodyPr/>
                    <a:lstStyle/>
                    <a:p>
                      <a:r>
                        <a:rPr lang="en-US" dirty="0"/>
                        <a:t>Mean Opinion Score</a:t>
                      </a:r>
                      <a:endParaRPr lang="es-UY" dirty="0"/>
                    </a:p>
                  </a:txBody>
                  <a:tcPr/>
                </a:tc>
                <a:extLst>
                  <a:ext uri="{0D108BD9-81ED-4DB2-BD59-A6C34878D82A}">
                    <a16:rowId xmlns:a16="http://schemas.microsoft.com/office/drawing/2014/main" val="1631362744"/>
                  </a:ext>
                </a:extLst>
              </a:tr>
              <a:tr h="331624">
                <a:tc>
                  <a:txBody>
                    <a:bodyPr/>
                    <a:lstStyle/>
                    <a:p>
                      <a:r>
                        <a:rPr lang="es-UY" dirty="0"/>
                        <a:t>G.711 </a:t>
                      </a:r>
                      <a:r>
                        <a:rPr lang="es-UY" dirty="0" err="1"/>
                        <a:t>ulaw</a:t>
                      </a:r>
                      <a:r>
                        <a:rPr lang="es-UY" dirty="0"/>
                        <a:t>/</a:t>
                      </a:r>
                      <a:r>
                        <a:rPr lang="es-UY" dirty="0" err="1"/>
                        <a:t>alaw</a:t>
                      </a:r>
                      <a:endParaRPr lang="es-UY" dirty="0"/>
                    </a:p>
                  </a:txBody>
                  <a:tcPr>
                    <a:solidFill>
                      <a:srgbClr val="00B050"/>
                    </a:solidFill>
                  </a:tcPr>
                </a:tc>
                <a:tc>
                  <a:txBody>
                    <a:bodyPr/>
                    <a:lstStyle/>
                    <a:p>
                      <a:r>
                        <a:rPr lang="es-UY" dirty="0"/>
                        <a:t>64 kbps    </a:t>
                      </a:r>
                    </a:p>
                  </a:txBody>
                  <a:tcPr/>
                </a:tc>
                <a:tc>
                  <a:txBody>
                    <a:bodyPr/>
                    <a:lstStyle/>
                    <a:p>
                      <a:r>
                        <a:rPr lang="en-US" dirty="0"/>
                        <a:t>MOS 4.1   </a:t>
                      </a:r>
                      <a:endParaRPr lang="es-UY" dirty="0"/>
                    </a:p>
                  </a:txBody>
                  <a:tcPr/>
                </a:tc>
                <a:extLst>
                  <a:ext uri="{0D108BD9-81ED-4DB2-BD59-A6C34878D82A}">
                    <a16:rowId xmlns:a16="http://schemas.microsoft.com/office/drawing/2014/main" val="2380678651"/>
                  </a:ext>
                </a:extLst>
              </a:tr>
              <a:tr h="331624">
                <a:tc>
                  <a:txBody>
                    <a:bodyPr/>
                    <a:lstStyle/>
                    <a:p>
                      <a:r>
                        <a:rPr lang="en-US" dirty="0"/>
                        <a:t>G.722</a:t>
                      </a:r>
                      <a:endParaRPr lang="es-UY" dirty="0"/>
                    </a:p>
                  </a:txBody>
                  <a:tcPr>
                    <a:noFill/>
                  </a:tcPr>
                </a:tc>
                <a:tc>
                  <a:txBody>
                    <a:bodyPr/>
                    <a:lstStyle/>
                    <a:p>
                      <a:r>
                        <a:rPr lang="en-US" dirty="0"/>
                        <a:t>48/56/64 kbps</a:t>
                      </a:r>
                      <a:endParaRPr lang="es-UY" dirty="0"/>
                    </a:p>
                  </a:txBody>
                  <a:tcPr/>
                </a:tc>
                <a:tc>
                  <a:txBody>
                    <a:bodyPr/>
                    <a:lstStyle/>
                    <a:p>
                      <a:r>
                        <a:rPr lang="en-US" dirty="0"/>
                        <a:t>MOS 4.2</a:t>
                      </a:r>
                      <a:endParaRPr lang="es-UY" dirty="0"/>
                    </a:p>
                  </a:txBody>
                  <a:tcPr/>
                </a:tc>
                <a:extLst>
                  <a:ext uri="{0D108BD9-81ED-4DB2-BD59-A6C34878D82A}">
                    <a16:rowId xmlns:a16="http://schemas.microsoft.com/office/drawing/2014/main" val="1177152845"/>
                  </a:ext>
                </a:extLst>
              </a:tr>
              <a:tr h="331624">
                <a:tc>
                  <a:txBody>
                    <a:bodyPr/>
                    <a:lstStyle/>
                    <a:p>
                      <a:r>
                        <a:rPr lang="en-US" dirty="0" err="1"/>
                        <a:t>iLBC</a:t>
                      </a:r>
                      <a:endParaRPr lang="es-UY"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UY" dirty="0"/>
                        <a:t>13.3 kbps o 15.2 kbps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 4.1</a:t>
                      </a:r>
                      <a:endParaRPr lang="es-UY" dirty="0"/>
                    </a:p>
                  </a:txBody>
                  <a:tcPr/>
                </a:tc>
                <a:extLst>
                  <a:ext uri="{0D108BD9-81ED-4DB2-BD59-A6C34878D82A}">
                    <a16:rowId xmlns:a16="http://schemas.microsoft.com/office/drawing/2014/main" val="512460336"/>
                  </a:ext>
                </a:extLst>
              </a:tr>
              <a:tr h="408196">
                <a:tc>
                  <a:txBody>
                    <a:bodyPr/>
                    <a:lstStyle/>
                    <a:p>
                      <a:r>
                        <a:rPr lang="es-UY" dirty="0"/>
                        <a:t>G.729</a:t>
                      </a:r>
                    </a:p>
                  </a:txBody>
                  <a:tcPr>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UY" dirty="0"/>
                        <a:t>8 kbps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 3.92</a:t>
                      </a:r>
                      <a:endParaRPr lang="es-UY" dirty="0"/>
                    </a:p>
                  </a:txBody>
                  <a:tcPr/>
                </a:tc>
                <a:extLst>
                  <a:ext uri="{0D108BD9-81ED-4DB2-BD59-A6C34878D82A}">
                    <a16:rowId xmlns:a16="http://schemas.microsoft.com/office/drawing/2014/main" val="1574633123"/>
                  </a:ext>
                </a:extLst>
              </a:tr>
              <a:tr h="408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t>
                      </a:r>
                      <a:r>
                        <a:rPr lang="es-UY" dirty="0"/>
                        <a:t>.723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5.3 kbps o 6.3kbps</a:t>
                      </a:r>
                      <a:endParaRPr lang="es-UY"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 3.7</a:t>
                      </a:r>
                      <a:endParaRPr lang="es-UY" dirty="0"/>
                    </a:p>
                  </a:txBody>
                  <a:tcPr/>
                </a:tc>
                <a:extLst>
                  <a:ext uri="{0D108BD9-81ED-4DB2-BD59-A6C34878D82A}">
                    <a16:rowId xmlns:a16="http://schemas.microsoft.com/office/drawing/2014/main" val="3160276920"/>
                  </a:ext>
                </a:extLst>
              </a:tr>
            </a:tbl>
          </a:graphicData>
        </a:graphic>
      </p:graphicFrame>
      <p:graphicFrame>
        <p:nvGraphicFramePr>
          <p:cNvPr id="3" name="Table 2">
            <a:extLst>
              <a:ext uri="{FF2B5EF4-FFF2-40B4-BE49-F238E27FC236}">
                <a16:creationId xmlns:a16="http://schemas.microsoft.com/office/drawing/2014/main" id="{0B2E3E0F-0C48-4EF7-B184-41206CC06F14}"/>
              </a:ext>
            </a:extLst>
          </p:cNvPr>
          <p:cNvGraphicFramePr>
            <a:graphicFrameLocks noGrp="1"/>
          </p:cNvGraphicFramePr>
          <p:nvPr>
            <p:extLst>
              <p:ext uri="{D42A27DB-BD31-4B8C-83A1-F6EECF244321}">
                <p14:modId xmlns:p14="http://schemas.microsoft.com/office/powerpoint/2010/main" val="1054500436"/>
              </p:ext>
            </p:extLst>
          </p:nvPr>
        </p:nvGraphicFramePr>
        <p:xfrm>
          <a:off x="8647457" y="1017544"/>
          <a:ext cx="3087929" cy="1615440"/>
        </p:xfrm>
        <a:graphic>
          <a:graphicData uri="http://schemas.openxmlformats.org/drawingml/2006/table">
            <a:tbl>
              <a:tblPr/>
              <a:tblGrid>
                <a:gridCol w="609905">
                  <a:extLst>
                    <a:ext uri="{9D8B030D-6E8A-4147-A177-3AD203B41FA5}">
                      <a16:colId xmlns:a16="http://schemas.microsoft.com/office/drawing/2014/main" val="601589784"/>
                    </a:ext>
                  </a:extLst>
                </a:gridCol>
                <a:gridCol w="708660">
                  <a:extLst>
                    <a:ext uri="{9D8B030D-6E8A-4147-A177-3AD203B41FA5}">
                      <a16:colId xmlns:a16="http://schemas.microsoft.com/office/drawing/2014/main" val="1977748161"/>
                    </a:ext>
                  </a:extLst>
                </a:gridCol>
                <a:gridCol w="1769364">
                  <a:extLst>
                    <a:ext uri="{9D8B030D-6E8A-4147-A177-3AD203B41FA5}">
                      <a16:colId xmlns:a16="http://schemas.microsoft.com/office/drawing/2014/main" val="1961771574"/>
                    </a:ext>
                  </a:extLst>
                </a:gridCol>
              </a:tblGrid>
              <a:tr h="0">
                <a:tc>
                  <a:txBody>
                    <a:bodyPr/>
                    <a:lstStyle/>
                    <a:p>
                      <a:pPr marL="0" marR="0" algn="ctr" fontAlgn="t">
                        <a:spcBef>
                          <a:spcPts val="0"/>
                        </a:spcBef>
                        <a:spcAft>
                          <a:spcPts val="0"/>
                        </a:spcAft>
                      </a:pPr>
                      <a:r>
                        <a:rPr lang="en-US" sz="1100" dirty="0">
                          <a:effectLst/>
                          <a:latin typeface="Calibri" panose="020F0502020204030204" pitchFamily="34" charset="0"/>
                        </a:rPr>
                        <a:t>MOS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2F2F2"/>
                    </a:solidFill>
                  </a:tcPr>
                </a:tc>
                <a:tc>
                  <a:txBody>
                    <a:bodyPr/>
                    <a:lstStyle/>
                    <a:p>
                      <a:pPr marL="0" marR="0" algn="ctr" fontAlgn="t">
                        <a:spcBef>
                          <a:spcPts val="0"/>
                        </a:spcBef>
                        <a:spcAft>
                          <a:spcPts val="0"/>
                        </a:spcAft>
                      </a:pPr>
                      <a:r>
                        <a:rPr lang="en-US" sz="1100">
                          <a:effectLst/>
                          <a:latin typeface="Calibri" panose="020F0502020204030204" pitchFamily="34" charset="0"/>
                        </a:rPr>
                        <a:t>Quality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2F2F2"/>
                    </a:solidFill>
                  </a:tcPr>
                </a:tc>
                <a:tc>
                  <a:txBody>
                    <a:bodyPr/>
                    <a:lstStyle/>
                    <a:p>
                      <a:pPr marL="0" marR="0" algn="ctr" fontAlgn="t">
                        <a:spcBef>
                          <a:spcPts val="0"/>
                        </a:spcBef>
                        <a:spcAft>
                          <a:spcPts val="0"/>
                        </a:spcAft>
                      </a:pPr>
                      <a:r>
                        <a:rPr lang="en-US" sz="1100">
                          <a:effectLst/>
                          <a:latin typeface="Calibri" panose="020F0502020204030204" pitchFamily="34" charset="0"/>
                        </a:rPr>
                        <a:t>Impairment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2F2F2"/>
                    </a:solidFill>
                  </a:tcPr>
                </a:tc>
                <a:extLst>
                  <a:ext uri="{0D108BD9-81ED-4DB2-BD59-A6C34878D82A}">
                    <a16:rowId xmlns:a16="http://schemas.microsoft.com/office/drawing/2014/main" val="1316584756"/>
                  </a:ext>
                </a:extLst>
              </a:tr>
              <a:tr h="0">
                <a:tc>
                  <a:txBody>
                    <a:bodyPr/>
                    <a:lstStyle/>
                    <a:p>
                      <a:pPr marL="0" marR="0" algn="ctr" fontAlgn="t">
                        <a:spcBef>
                          <a:spcPts val="0"/>
                        </a:spcBef>
                        <a:spcAft>
                          <a:spcPts val="0"/>
                        </a:spcAft>
                      </a:pPr>
                      <a:r>
                        <a:rPr lang="en-US" sz="1100" dirty="0">
                          <a:effectLst/>
                          <a:latin typeface="Calibri" panose="020F0502020204030204" pitchFamily="34" charset="0"/>
                        </a:rPr>
                        <a:t>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2F2F2"/>
                    </a:solidFill>
                  </a:tcPr>
                </a:tc>
                <a:tc>
                  <a:txBody>
                    <a:bodyPr/>
                    <a:lstStyle/>
                    <a:p>
                      <a:pPr marL="0" marR="0" fontAlgn="t">
                        <a:spcBef>
                          <a:spcPts val="0"/>
                        </a:spcBef>
                        <a:spcAft>
                          <a:spcPts val="0"/>
                        </a:spcAft>
                      </a:pPr>
                      <a:r>
                        <a:rPr lang="en-US" sz="1100" dirty="0">
                          <a:effectLst/>
                          <a:latin typeface="Calibri" panose="020F0502020204030204" pitchFamily="34" charset="0"/>
                        </a:rPr>
                        <a:t>Excellent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9F9F9"/>
                    </a:solidFill>
                  </a:tcPr>
                </a:tc>
                <a:tc>
                  <a:txBody>
                    <a:bodyPr/>
                    <a:lstStyle/>
                    <a:p>
                      <a:pPr marL="0" marR="0" fontAlgn="t">
                        <a:spcBef>
                          <a:spcPts val="0"/>
                        </a:spcBef>
                        <a:spcAft>
                          <a:spcPts val="0"/>
                        </a:spcAft>
                      </a:pPr>
                      <a:r>
                        <a:rPr lang="en-US" sz="1100" dirty="0">
                          <a:effectLst/>
                          <a:latin typeface="Calibri" panose="020F0502020204030204" pitchFamily="34" charset="0"/>
                        </a:rPr>
                        <a:t>Imperceptible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9F9F9"/>
                    </a:solidFill>
                  </a:tcPr>
                </a:tc>
                <a:extLst>
                  <a:ext uri="{0D108BD9-81ED-4DB2-BD59-A6C34878D82A}">
                    <a16:rowId xmlns:a16="http://schemas.microsoft.com/office/drawing/2014/main" val="1033722353"/>
                  </a:ext>
                </a:extLst>
              </a:tr>
              <a:tr h="0">
                <a:tc>
                  <a:txBody>
                    <a:bodyPr/>
                    <a:lstStyle/>
                    <a:p>
                      <a:pPr marL="0" marR="0" algn="ctr" fontAlgn="t">
                        <a:spcBef>
                          <a:spcPts val="0"/>
                        </a:spcBef>
                        <a:spcAft>
                          <a:spcPts val="0"/>
                        </a:spcAft>
                      </a:pPr>
                      <a:r>
                        <a:rPr lang="en-US" sz="1100" dirty="0">
                          <a:effectLst/>
                          <a:latin typeface="Calibri" panose="020F0502020204030204" pitchFamily="34" charset="0"/>
                        </a:rPr>
                        <a:t>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2F2F2"/>
                    </a:solidFill>
                  </a:tcPr>
                </a:tc>
                <a:tc>
                  <a:txBody>
                    <a:bodyPr/>
                    <a:lstStyle/>
                    <a:p>
                      <a:pPr marL="0" marR="0" fontAlgn="t">
                        <a:spcBef>
                          <a:spcPts val="0"/>
                        </a:spcBef>
                        <a:spcAft>
                          <a:spcPts val="0"/>
                        </a:spcAft>
                      </a:pPr>
                      <a:r>
                        <a:rPr lang="en-US" sz="1100">
                          <a:effectLst/>
                          <a:latin typeface="Calibri" panose="020F0502020204030204" pitchFamily="34" charset="0"/>
                        </a:rPr>
                        <a:t>Good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9F9F9"/>
                    </a:solidFill>
                  </a:tcPr>
                </a:tc>
                <a:tc>
                  <a:txBody>
                    <a:bodyPr/>
                    <a:lstStyle/>
                    <a:p>
                      <a:pPr marL="0" marR="0" fontAlgn="t">
                        <a:spcBef>
                          <a:spcPts val="0"/>
                        </a:spcBef>
                        <a:spcAft>
                          <a:spcPts val="0"/>
                        </a:spcAft>
                      </a:pPr>
                      <a:r>
                        <a:rPr lang="en-US" sz="1100">
                          <a:effectLst/>
                          <a:latin typeface="Calibri" panose="020F0502020204030204" pitchFamily="34" charset="0"/>
                        </a:rPr>
                        <a:t>Perceptible but not annoying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9F9F9"/>
                    </a:solidFill>
                  </a:tcPr>
                </a:tc>
                <a:extLst>
                  <a:ext uri="{0D108BD9-81ED-4DB2-BD59-A6C34878D82A}">
                    <a16:rowId xmlns:a16="http://schemas.microsoft.com/office/drawing/2014/main" val="3339557411"/>
                  </a:ext>
                </a:extLst>
              </a:tr>
              <a:tr h="0">
                <a:tc>
                  <a:txBody>
                    <a:bodyPr/>
                    <a:lstStyle/>
                    <a:p>
                      <a:pPr marL="0" marR="0" algn="ctr" fontAlgn="t">
                        <a:spcBef>
                          <a:spcPts val="0"/>
                        </a:spcBef>
                        <a:spcAft>
                          <a:spcPts val="0"/>
                        </a:spcAft>
                      </a:pPr>
                      <a:r>
                        <a:rPr lang="en-US" sz="1100">
                          <a:effectLst/>
                          <a:latin typeface="Calibri" panose="020F0502020204030204" pitchFamily="34" charset="0"/>
                        </a:rPr>
                        <a:t>3</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2F2F2"/>
                    </a:solidFill>
                  </a:tcPr>
                </a:tc>
                <a:tc>
                  <a:txBody>
                    <a:bodyPr/>
                    <a:lstStyle/>
                    <a:p>
                      <a:pPr marL="0" marR="0" fontAlgn="t">
                        <a:spcBef>
                          <a:spcPts val="0"/>
                        </a:spcBef>
                        <a:spcAft>
                          <a:spcPts val="0"/>
                        </a:spcAft>
                      </a:pPr>
                      <a:r>
                        <a:rPr lang="en-US" sz="1100">
                          <a:effectLst/>
                          <a:latin typeface="Calibri" panose="020F0502020204030204" pitchFamily="34" charset="0"/>
                        </a:rPr>
                        <a:t>Fair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9F9F9"/>
                    </a:solidFill>
                  </a:tcPr>
                </a:tc>
                <a:tc>
                  <a:txBody>
                    <a:bodyPr/>
                    <a:lstStyle/>
                    <a:p>
                      <a:pPr marL="0" marR="0" fontAlgn="t">
                        <a:spcBef>
                          <a:spcPts val="0"/>
                        </a:spcBef>
                        <a:spcAft>
                          <a:spcPts val="0"/>
                        </a:spcAft>
                      </a:pPr>
                      <a:r>
                        <a:rPr lang="en-US" sz="1100">
                          <a:effectLst/>
                          <a:latin typeface="Calibri" panose="020F0502020204030204" pitchFamily="34" charset="0"/>
                        </a:rPr>
                        <a:t>Slightly annoying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9F9F9"/>
                    </a:solidFill>
                  </a:tcPr>
                </a:tc>
                <a:extLst>
                  <a:ext uri="{0D108BD9-81ED-4DB2-BD59-A6C34878D82A}">
                    <a16:rowId xmlns:a16="http://schemas.microsoft.com/office/drawing/2014/main" val="1840009285"/>
                  </a:ext>
                </a:extLst>
              </a:tr>
              <a:tr h="0">
                <a:tc>
                  <a:txBody>
                    <a:bodyPr/>
                    <a:lstStyle/>
                    <a:p>
                      <a:pPr marL="0" marR="0" algn="ctr" fontAlgn="t">
                        <a:spcBef>
                          <a:spcPts val="0"/>
                        </a:spcBef>
                        <a:spcAft>
                          <a:spcPts val="0"/>
                        </a:spcAft>
                      </a:pPr>
                      <a:r>
                        <a:rPr lang="en-US" sz="1100">
                          <a:effectLst/>
                          <a:latin typeface="Calibri" panose="020F0502020204030204" pitchFamily="34" charset="0"/>
                        </a:rPr>
                        <a:t>2</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2F2F2"/>
                    </a:solidFill>
                  </a:tcPr>
                </a:tc>
                <a:tc>
                  <a:txBody>
                    <a:bodyPr/>
                    <a:lstStyle/>
                    <a:p>
                      <a:pPr marL="0" marR="0" fontAlgn="t">
                        <a:spcBef>
                          <a:spcPts val="0"/>
                        </a:spcBef>
                        <a:spcAft>
                          <a:spcPts val="0"/>
                        </a:spcAft>
                      </a:pPr>
                      <a:r>
                        <a:rPr lang="en-US" sz="1100">
                          <a:effectLst/>
                          <a:latin typeface="Calibri" panose="020F0502020204030204" pitchFamily="34" charset="0"/>
                        </a:rPr>
                        <a:t>Poor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9F9F9"/>
                    </a:solidFill>
                  </a:tcPr>
                </a:tc>
                <a:tc>
                  <a:txBody>
                    <a:bodyPr/>
                    <a:lstStyle/>
                    <a:p>
                      <a:pPr marL="0" marR="0" fontAlgn="t">
                        <a:spcBef>
                          <a:spcPts val="0"/>
                        </a:spcBef>
                        <a:spcAft>
                          <a:spcPts val="0"/>
                        </a:spcAft>
                      </a:pPr>
                      <a:r>
                        <a:rPr lang="en-US" sz="1100">
                          <a:effectLst/>
                          <a:latin typeface="Calibri" panose="020F0502020204030204" pitchFamily="34" charset="0"/>
                        </a:rPr>
                        <a:t>Annoying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9F9F9"/>
                    </a:solidFill>
                  </a:tcPr>
                </a:tc>
                <a:extLst>
                  <a:ext uri="{0D108BD9-81ED-4DB2-BD59-A6C34878D82A}">
                    <a16:rowId xmlns:a16="http://schemas.microsoft.com/office/drawing/2014/main" val="477475321"/>
                  </a:ext>
                </a:extLst>
              </a:tr>
              <a:tr h="0">
                <a:tc>
                  <a:txBody>
                    <a:bodyPr/>
                    <a:lstStyle/>
                    <a:p>
                      <a:pPr marL="0" marR="0" algn="ctr" fontAlgn="t">
                        <a:spcBef>
                          <a:spcPts val="0"/>
                        </a:spcBef>
                        <a:spcAft>
                          <a:spcPts val="0"/>
                        </a:spcAft>
                      </a:pPr>
                      <a:r>
                        <a:rPr lang="en-US" sz="1100" dirty="0">
                          <a:effectLst/>
                          <a:latin typeface="Calibri" panose="020F0502020204030204" pitchFamily="34" charset="0"/>
                        </a:rPr>
                        <a:t>1</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2F2F2"/>
                    </a:solidFill>
                  </a:tcPr>
                </a:tc>
                <a:tc>
                  <a:txBody>
                    <a:bodyPr/>
                    <a:lstStyle/>
                    <a:p>
                      <a:pPr marL="0" marR="0" fontAlgn="t">
                        <a:spcBef>
                          <a:spcPts val="0"/>
                        </a:spcBef>
                        <a:spcAft>
                          <a:spcPts val="0"/>
                        </a:spcAft>
                      </a:pPr>
                      <a:r>
                        <a:rPr lang="en-US" sz="1100" dirty="0">
                          <a:effectLst/>
                          <a:latin typeface="Calibri" panose="020F0502020204030204" pitchFamily="34" charset="0"/>
                        </a:rPr>
                        <a:t>Bad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9F9F9"/>
                    </a:solidFill>
                  </a:tcPr>
                </a:tc>
                <a:tc>
                  <a:txBody>
                    <a:bodyPr/>
                    <a:lstStyle/>
                    <a:p>
                      <a:pPr marL="0" marR="0" fontAlgn="t">
                        <a:spcBef>
                          <a:spcPts val="0"/>
                        </a:spcBef>
                        <a:spcAft>
                          <a:spcPts val="0"/>
                        </a:spcAft>
                      </a:pPr>
                      <a:r>
                        <a:rPr lang="en-US" sz="1100" dirty="0">
                          <a:effectLst/>
                          <a:latin typeface="Calibri" panose="020F0502020204030204" pitchFamily="34" charset="0"/>
                        </a:rPr>
                        <a:t>Very annoying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9F9F9"/>
                    </a:solidFill>
                  </a:tcPr>
                </a:tc>
                <a:extLst>
                  <a:ext uri="{0D108BD9-81ED-4DB2-BD59-A6C34878D82A}">
                    <a16:rowId xmlns:a16="http://schemas.microsoft.com/office/drawing/2014/main" val="498524449"/>
                  </a:ext>
                </a:extLst>
              </a:tr>
            </a:tbl>
          </a:graphicData>
        </a:graphic>
      </p:graphicFrame>
      <p:pic>
        <p:nvPicPr>
          <p:cNvPr id="1028" name="Picture 4" descr="Types of VoIP codecs">
            <a:extLst>
              <a:ext uri="{FF2B5EF4-FFF2-40B4-BE49-F238E27FC236}">
                <a16:creationId xmlns:a16="http://schemas.microsoft.com/office/drawing/2014/main" id="{3186D103-C837-4A8D-AEEC-6F32909771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634" y="2837261"/>
            <a:ext cx="6259809" cy="3608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96218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s-UY" dirty="0"/>
              <a:t>Introducción </a:t>
            </a:r>
            <a:endParaRPr lang="en-US" dirty="0"/>
          </a:p>
        </p:txBody>
      </p:sp>
      <p:pic>
        <p:nvPicPr>
          <p:cNvPr id="1026" name="Picture 2">
            <a:extLst>
              <a:ext uri="{FF2B5EF4-FFF2-40B4-BE49-F238E27FC236}">
                <a16:creationId xmlns:a16="http://schemas.microsoft.com/office/drawing/2014/main" id="{33EC28B7-62DF-4AEB-9DA5-2454C7FCD7A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5279" l="0" r="96552">
                        <a14:foregroundMark x1="1326" y1="1717" x2="3714" y2="49785"/>
                        <a14:foregroundMark x1="3714" y1="49785" x2="39523" y2="57940"/>
                        <a14:foregroundMark x1="39523" y1="57940" x2="36110" y2="7823"/>
                        <a14:foregroundMark x1="33047" y1="1745" x2="32095" y2="0"/>
                        <a14:foregroundMark x1="11141" y1="67811" x2="0" y2="60515"/>
                        <a14:foregroundMark x1="87495" y1="7023" x2="93755" y2="11570"/>
                        <a14:foregroundMark x1="86266" y1="6130" x2="86511" y2="6308"/>
                        <a14:foregroundMark x1="96539" y1="60985" x2="96552" y2="61373"/>
                        <a14:foregroundMark x1="96552" y1="61373" x2="82759" y2="71674"/>
                        <a14:foregroundMark x1="82759" y1="71674" x2="67374" y2="72961"/>
                        <a14:foregroundMark x1="67374" y1="72961" x2="40584" y2="53648"/>
                        <a14:foregroundMark x1="40584" y1="53648" x2="36074" y2="53648"/>
                        <a14:foregroundMark x1="7958" y1="88412" x2="21220" y2="95279"/>
                        <a14:foregroundMark x1="21220" y1="95279" x2="36074" y2="85837"/>
                        <a14:foregroundMark x1="36074" y1="85837" x2="43767" y2="88841"/>
                        <a14:backgroundMark x1="40318" y1="1717" x2="48276" y2="1288"/>
                        <a14:backgroundMark x1="56499" y1="1717" x2="66844" y2="2575"/>
                        <a14:backgroundMark x1="73210" y1="2575" x2="85411" y2="2146"/>
                        <a14:backgroundMark x1="97082" y1="14163" x2="97613" y2="38197"/>
                        <a14:backgroundMark x1="94960" y1="11159" x2="95756" y2="17167"/>
                        <a14:backgroundMark x1="83024" y1="6438" x2="86737" y2="4721"/>
                        <a14:backgroundMark x1="95491" y1="37339" x2="96817" y2="60944"/>
                        <a14:backgroundMark x1="48276" y1="6009" x2="57029" y2="6438"/>
                        <a14:backgroundMark x1="67905" y1="3433" x2="73210" y2="4721"/>
                        <a14:backgroundMark x1="33422" y1="858" x2="42971" y2="2575"/>
                        <a14:backgroundMark x1="47480" y1="3004" x2="51989" y2="858"/>
                        <a14:backgroundMark x1="65252" y1="2575" x2="68435" y2="2575"/>
                        <a14:backgroundMark x1="86472" y1="6438" x2="88064" y2="5150"/>
                      </a14:backgroundRemoval>
                    </a14:imgEffect>
                  </a14:imgLayer>
                </a14:imgProps>
              </a:ext>
              <a:ext uri="{28A0092B-C50C-407E-A947-70E740481C1C}">
                <a14:useLocalDpi xmlns:a14="http://schemas.microsoft.com/office/drawing/2010/main" val="0"/>
              </a:ext>
            </a:extLst>
          </a:blip>
          <a:srcRect/>
          <a:stretch>
            <a:fillRect/>
          </a:stretch>
        </p:blipFill>
        <p:spPr bwMode="auto">
          <a:xfrm>
            <a:off x="569602" y="2908459"/>
            <a:ext cx="2736922" cy="16915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oip-telephone-systems – Africa Hosting">
            <a:extLst>
              <a:ext uri="{FF2B5EF4-FFF2-40B4-BE49-F238E27FC236}">
                <a16:creationId xmlns:a16="http://schemas.microsoft.com/office/drawing/2014/main" id="{B8AF1D7A-4242-4274-A15D-F6E122E2B4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1424" y="2118675"/>
            <a:ext cx="3762375" cy="23762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E13A523-C9BD-49DC-A744-7AE74E958B4D}"/>
              </a:ext>
            </a:extLst>
          </p:cNvPr>
          <p:cNvPicPr>
            <a:picLocks noChangeAspect="1"/>
          </p:cNvPicPr>
          <p:nvPr/>
        </p:nvPicPr>
        <p:blipFill>
          <a:blip r:embed="rId6"/>
          <a:stretch>
            <a:fillRect/>
          </a:stretch>
        </p:blipFill>
        <p:spPr>
          <a:xfrm>
            <a:off x="8018699" y="1084758"/>
            <a:ext cx="3699904" cy="3410153"/>
          </a:xfrm>
          <a:prstGeom prst="rect">
            <a:avLst/>
          </a:prstGeom>
        </p:spPr>
      </p:pic>
      <p:sp>
        <p:nvSpPr>
          <p:cNvPr id="8" name="TextBox 7">
            <a:extLst>
              <a:ext uri="{FF2B5EF4-FFF2-40B4-BE49-F238E27FC236}">
                <a16:creationId xmlns:a16="http://schemas.microsoft.com/office/drawing/2014/main" id="{58643968-C10D-4742-85F8-C3F847574918}"/>
              </a:ext>
            </a:extLst>
          </p:cNvPr>
          <p:cNvSpPr txBox="1"/>
          <p:nvPr/>
        </p:nvSpPr>
        <p:spPr>
          <a:xfrm>
            <a:off x="828675" y="1971471"/>
            <a:ext cx="2219325" cy="646331"/>
          </a:xfrm>
          <a:prstGeom prst="rect">
            <a:avLst/>
          </a:prstGeom>
          <a:noFill/>
        </p:spPr>
        <p:txBody>
          <a:bodyPr wrap="square" rtlCol="0">
            <a:spAutoFit/>
          </a:bodyPr>
          <a:lstStyle/>
          <a:p>
            <a:r>
              <a:rPr lang="es-UY" dirty="0"/>
              <a:t>PBX Analógica (Centralitas)</a:t>
            </a:r>
          </a:p>
        </p:txBody>
      </p:sp>
      <p:sp>
        <p:nvSpPr>
          <p:cNvPr id="14" name="TextBox 13">
            <a:extLst>
              <a:ext uri="{FF2B5EF4-FFF2-40B4-BE49-F238E27FC236}">
                <a16:creationId xmlns:a16="http://schemas.microsoft.com/office/drawing/2014/main" id="{88D05490-6005-4F4E-AD7E-AC1670B5BF69}"/>
              </a:ext>
            </a:extLst>
          </p:cNvPr>
          <p:cNvSpPr txBox="1"/>
          <p:nvPr/>
        </p:nvSpPr>
        <p:spPr>
          <a:xfrm>
            <a:off x="4619623" y="1602139"/>
            <a:ext cx="2219325" cy="369332"/>
          </a:xfrm>
          <a:prstGeom prst="rect">
            <a:avLst/>
          </a:prstGeom>
          <a:noFill/>
        </p:spPr>
        <p:txBody>
          <a:bodyPr wrap="square" rtlCol="0">
            <a:spAutoFit/>
          </a:bodyPr>
          <a:lstStyle/>
          <a:p>
            <a:r>
              <a:rPr lang="es-UY" dirty="0"/>
              <a:t>Voz sobre </a:t>
            </a:r>
            <a:r>
              <a:rPr lang="es-UY" dirty="0" err="1"/>
              <a:t>Ip</a:t>
            </a:r>
            <a:r>
              <a:rPr lang="es-UY" dirty="0"/>
              <a:t> (VoIP)</a:t>
            </a:r>
          </a:p>
        </p:txBody>
      </p:sp>
      <p:sp>
        <p:nvSpPr>
          <p:cNvPr id="15" name="TextBox 14">
            <a:extLst>
              <a:ext uri="{FF2B5EF4-FFF2-40B4-BE49-F238E27FC236}">
                <a16:creationId xmlns:a16="http://schemas.microsoft.com/office/drawing/2014/main" id="{6757592A-ED8A-41F0-8FDB-59386679A378}"/>
              </a:ext>
            </a:extLst>
          </p:cNvPr>
          <p:cNvSpPr txBox="1"/>
          <p:nvPr/>
        </p:nvSpPr>
        <p:spPr>
          <a:xfrm>
            <a:off x="8124825" y="658616"/>
            <a:ext cx="3633771" cy="369332"/>
          </a:xfrm>
          <a:prstGeom prst="rect">
            <a:avLst/>
          </a:prstGeom>
          <a:noFill/>
        </p:spPr>
        <p:txBody>
          <a:bodyPr wrap="square" rtlCol="0">
            <a:spAutoFit/>
          </a:bodyPr>
          <a:lstStyle/>
          <a:p>
            <a:r>
              <a:rPr lang="es-UY" dirty="0"/>
              <a:t>Comunicaciones Unificadas - UC</a:t>
            </a:r>
          </a:p>
        </p:txBody>
      </p:sp>
    </p:spTree>
    <p:extLst>
      <p:ext uri="{BB962C8B-B14F-4D97-AF65-F5344CB8AC3E}">
        <p14:creationId xmlns:p14="http://schemas.microsoft.com/office/powerpoint/2010/main" val="6926425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000"/>
                                        <p:tgtEl>
                                          <p:spTgt spid="8"/>
                                        </p:tgtEl>
                                      </p:cBhvr>
                                    </p:animEffect>
                                  </p:childTnLst>
                                </p:cTn>
                              </p:par>
                              <p:par>
                                <p:cTn id="8" presetID="22" presetClass="entr" presetSubtype="1" fill="hold" nodeType="withEffect">
                                  <p:stCondLst>
                                    <p:cond delay="1000"/>
                                  </p:stCondLst>
                                  <p:childTnLst>
                                    <p:set>
                                      <p:cBhvr>
                                        <p:cTn id="9" dur="1" fill="hold">
                                          <p:stCondLst>
                                            <p:cond delay="0"/>
                                          </p:stCondLst>
                                        </p:cTn>
                                        <p:tgtEl>
                                          <p:spTgt spid="1026"/>
                                        </p:tgtEl>
                                        <p:attrNameLst>
                                          <p:attrName>style.visibility</p:attrName>
                                        </p:attrNameLst>
                                      </p:cBhvr>
                                      <p:to>
                                        <p:strVal val="visible"/>
                                      </p:to>
                                    </p:set>
                                    <p:animEffect transition="in" filter="wipe(up)">
                                      <p:cBhvr>
                                        <p:cTn id="10" dur="10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1000"/>
                                        <p:tgtEl>
                                          <p:spTgt spid="14"/>
                                        </p:tgtEl>
                                      </p:cBhvr>
                                    </p:animEffect>
                                  </p:childTnLst>
                                </p:cTn>
                              </p:par>
                              <p:par>
                                <p:cTn id="16" presetID="22" presetClass="entr" presetSubtype="1" fill="hold" nodeType="withEffect">
                                  <p:stCondLst>
                                    <p:cond delay="1000"/>
                                  </p:stCondLst>
                                  <p:childTnLst>
                                    <p:set>
                                      <p:cBhvr>
                                        <p:cTn id="17" dur="1" fill="hold">
                                          <p:stCondLst>
                                            <p:cond delay="0"/>
                                          </p:stCondLst>
                                        </p:cTn>
                                        <p:tgtEl>
                                          <p:spTgt spid="1030"/>
                                        </p:tgtEl>
                                        <p:attrNameLst>
                                          <p:attrName>style.visibility</p:attrName>
                                        </p:attrNameLst>
                                      </p:cBhvr>
                                      <p:to>
                                        <p:strVal val="visible"/>
                                      </p:to>
                                    </p:set>
                                    <p:animEffect transition="in" filter="wipe(up)">
                                      <p:cBhvr>
                                        <p:cTn id="18" dur="1000"/>
                                        <p:tgtEl>
                                          <p:spTgt spid="103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up)">
                                      <p:cBhvr>
                                        <p:cTn id="23" dur="1000"/>
                                        <p:tgtEl>
                                          <p:spTgt spid="15"/>
                                        </p:tgtEl>
                                      </p:cBhvr>
                                    </p:animEffect>
                                  </p:childTnLst>
                                </p:cTn>
                              </p:par>
                              <p:par>
                                <p:cTn id="24" presetID="22" presetClass="entr" presetSubtype="1" fill="hold" nodeType="withEffect">
                                  <p:stCondLst>
                                    <p:cond delay="100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s-UY" dirty="0"/>
              <a:t>Comparación de </a:t>
            </a:r>
            <a:r>
              <a:rPr lang="es-UY" dirty="0" err="1"/>
              <a:t>Codecs</a:t>
            </a:r>
            <a:r>
              <a:rPr lang="es-UY" dirty="0"/>
              <a:t> : A-</a:t>
            </a:r>
            <a:r>
              <a:rPr lang="es-UY" dirty="0" err="1"/>
              <a:t>law</a:t>
            </a:r>
            <a:r>
              <a:rPr lang="es-UY" dirty="0"/>
              <a:t> / U-</a:t>
            </a:r>
            <a:r>
              <a:rPr lang="es-UY" dirty="0" err="1"/>
              <a:t>law</a:t>
            </a:r>
            <a:r>
              <a:rPr lang="es-UY" dirty="0"/>
              <a:t> </a:t>
            </a:r>
            <a:endParaRPr lang="en-US" dirty="0"/>
          </a:p>
        </p:txBody>
      </p:sp>
      <p:sp>
        <p:nvSpPr>
          <p:cNvPr id="6" name="Content Placeholder 5">
            <a:extLst>
              <a:ext uri="{FF2B5EF4-FFF2-40B4-BE49-F238E27FC236}">
                <a16:creationId xmlns:a16="http://schemas.microsoft.com/office/drawing/2014/main" id="{5C90B419-B90C-4FCD-B7A8-461C0737C702}"/>
              </a:ext>
            </a:extLst>
          </p:cNvPr>
          <p:cNvSpPr>
            <a:spLocks noGrp="1"/>
          </p:cNvSpPr>
          <p:nvPr>
            <p:ph idx="1"/>
          </p:nvPr>
        </p:nvSpPr>
        <p:spPr>
          <a:xfrm>
            <a:off x="-861128" y="3112908"/>
            <a:ext cx="6413550" cy="2941172"/>
          </a:xfrm>
        </p:spPr>
        <p:txBody>
          <a:bodyPr>
            <a:normAutofit/>
          </a:bodyPr>
          <a:lstStyle/>
          <a:p>
            <a:pPr lvl="1"/>
            <a:endParaRPr lang="en-US" sz="2200" dirty="0"/>
          </a:p>
          <a:p>
            <a:pPr lvl="2"/>
            <a:endParaRPr lang="es-UY" sz="2200" dirty="0"/>
          </a:p>
        </p:txBody>
      </p:sp>
      <p:sp>
        <p:nvSpPr>
          <p:cNvPr id="3" name="TextBox 2">
            <a:extLst>
              <a:ext uri="{FF2B5EF4-FFF2-40B4-BE49-F238E27FC236}">
                <a16:creationId xmlns:a16="http://schemas.microsoft.com/office/drawing/2014/main" id="{3AC64D98-C99C-477C-9926-CEED12A171C2}"/>
              </a:ext>
            </a:extLst>
          </p:cNvPr>
          <p:cNvSpPr txBox="1"/>
          <p:nvPr/>
        </p:nvSpPr>
        <p:spPr>
          <a:xfrm>
            <a:off x="461781" y="1476473"/>
            <a:ext cx="11180321" cy="5293757"/>
          </a:xfrm>
          <a:prstGeom prst="rect">
            <a:avLst/>
          </a:prstGeom>
          <a:noFill/>
        </p:spPr>
        <p:txBody>
          <a:bodyPr wrap="square" rtlCol="0">
            <a:spAutoFit/>
          </a:bodyPr>
          <a:lstStyle/>
          <a:p>
            <a:pPr marL="285750" indent="-285750">
              <a:buFont typeface="Arial" panose="020B0604020202020204" pitchFamily="34" charset="0"/>
              <a:buChar char="•"/>
            </a:pPr>
            <a:r>
              <a:rPr lang="es-AR" sz="2000" dirty="0">
                <a:solidFill>
                  <a:schemeClr val="accent1">
                    <a:lumMod val="75000"/>
                  </a:schemeClr>
                </a:solidFill>
              </a:rPr>
              <a:t>Son Algoritmos</a:t>
            </a:r>
            <a:r>
              <a:rPr lang="en-US" sz="2000" dirty="0">
                <a:solidFill>
                  <a:schemeClr val="accent1">
                    <a:lumMod val="75000"/>
                  </a:schemeClr>
                </a:solidFill>
              </a:rPr>
              <a:t> para </a:t>
            </a:r>
            <a:r>
              <a:rPr lang="es-AR" sz="2000" dirty="0">
                <a:solidFill>
                  <a:schemeClr val="accent1">
                    <a:lumMod val="75000"/>
                  </a:schemeClr>
                </a:solidFill>
              </a:rPr>
              <a:t>modificar</a:t>
            </a:r>
            <a:r>
              <a:rPr lang="en-US" sz="2000" dirty="0">
                <a:solidFill>
                  <a:schemeClr val="accent1">
                    <a:lumMod val="75000"/>
                  </a:schemeClr>
                </a:solidFill>
              </a:rPr>
              <a:t> una se</a:t>
            </a:r>
            <a:r>
              <a:rPr lang="es-UY" sz="2000" dirty="0">
                <a:solidFill>
                  <a:schemeClr val="accent1">
                    <a:lumMod val="75000"/>
                  </a:schemeClr>
                </a:solidFill>
              </a:rPr>
              <a:t>ñal de entrada para ser digitalizada</a:t>
            </a:r>
          </a:p>
          <a:p>
            <a:pPr marL="742950" lvl="1" indent="-285750">
              <a:buFont typeface="Arial" panose="020B0604020202020204" pitchFamily="34" charset="0"/>
              <a:buChar char="•"/>
            </a:pPr>
            <a:r>
              <a:rPr lang="es-UY" dirty="0"/>
              <a:t>Están implementados  en sistemas telefónicos por todo el mundo.</a:t>
            </a:r>
          </a:p>
          <a:p>
            <a:pPr marL="742950" lvl="1" indent="-285750">
              <a:buFont typeface="Arial" panose="020B0604020202020204" pitchFamily="34" charset="0"/>
              <a:buChar char="•"/>
            </a:pPr>
            <a:r>
              <a:rPr lang="es-UY" dirty="0"/>
              <a:t>La diferencia entre ambos es muy sutil:</a:t>
            </a:r>
          </a:p>
          <a:p>
            <a:pPr lvl="1"/>
            <a:endParaRPr lang="es-UY" sz="2000" dirty="0"/>
          </a:p>
          <a:p>
            <a:pPr marL="342900" indent="-342900">
              <a:buFont typeface="Arial" panose="020B0604020202020204" pitchFamily="34" charset="0"/>
              <a:buChar char="•"/>
            </a:pPr>
            <a:r>
              <a:rPr lang="es-UY" sz="2000" dirty="0">
                <a:solidFill>
                  <a:schemeClr val="accent1">
                    <a:lumMod val="75000"/>
                  </a:schemeClr>
                </a:solidFill>
              </a:rPr>
              <a:t>Rango dinámico de la salida</a:t>
            </a:r>
          </a:p>
          <a:p>
            <a:pPr marL="800100" lvl="1" indent="-342900">
              <a:buFont typeface="Arial" panose="020B0604020202020204" pitchFamily="34" charset="0"/>
              <a:buChar char="•"/>
            </a:pPr>
            <a:r>
              <a:rPr lang="es-UY" b="1" dirty="0">
                <a:solidFill>
                  <a:srgbClr val="FF0000"/>
                </a:solidFill>
              </a:rPr>
              <a:t>u-</a:t>
            </a:r>
            <a:r>
              <a:rPr lang="es-UY" b="1" dirty="0" err="1">
                <a:solidFill>
                  <a:srgbClr val="FF0000"/>
                </a:solidFill>
              </a:rPr>
              <a:t>law</a:t>
            </a:r>
            <a:r>
              <a:rPr lang="es-UY" dirty="0"/>
              <a:t> tiene un rango dinámico mas grande que </a:t>
            </a:r>
            <a:r>
              <a:rPr lang="es-UY" b="1" dirty="0">
                <a:solidFill>
                  <a:srgbClr val="00B050"/>
                </a:solidFill>
              </a:rPr>
              <a:t>A-</a:t>
            </a:r>
            <a:r>
              <a:rPr lang="es-UY" b="1" dirty="0" err="1">
                <a:solidFill>
                  <a:srgbClr val="00B050"/>
                </a:solidFill>
              </a:rPr>
              <a:t>law</a:t>
            </a:r>
            <a:r>
              <a:rPr lang="es-UY" dirty="0"/>
              <a:t>.( rango entre el sonido mas bajo y el mas alto),</a:t>
            </a:r>
          </a:p>
          <a:p>
            <a:pPr marL="800100" lvl="1" indent="-342900">
              <a:buFont typeface="Arial" panose="020B0604020202020204" pitchFamily="34" charset="0"/>
              <a:buChar char="•"/>
            </a:pPr>
            <a:r>
              <a:rPr lang="es-UY" dirty="0"/>
              <a:t>Esto presenta la desventaja de una distorsión mayor en señales pequeñas</a:t>
            </a:r>
          </a:p>
          <a:p>
            <a:pPr marL="800100" lvl="1" indent="-342900">
              <a:buFont typeface="Arial" panose="020B0604020202020204" pitchFamily="34" charset="0"/>
              <a:buChar char="•"/>
            </a:pPr>
            <a:r>
              <a:rPr lang="es-UY" b="1" dirty="0">
                <a:solidFill>
                  <a:srgbClr val="00B050"/>
                </a:solidFill>
              </a:rPr>
              <a:t>a-</a:t>
            </a:r>
            <a:r>
              <a:rPr lang="es-UY" b="1" dirty="0" err="1">
                <a:solidFill>
                  <a:srgbClr val="00B050"/>
                </a:solidFill>
              </a:rPr>
              <a:t>law</a:t>
            </a:r>
            <a:r>
              <a:rPr lang="es-UY" dirty="0"/>
              <a:t> suena mejor que </a:t>
            </a:r>
            <a:r>
              <a:rPr lang="es-UY" b="1" dirty="0">
                <a:solidFill>
                  <a:srgbClr val="FF0000"/>
                </a:solidFill>
              </a:rPr>
              <a:t>u-</a:t>
            </a:r>
            <a:r>
              <a:rPr lang="es-UY" b="1" dirty="0" err="1">
                <a:solidFill>
                  <a:srgbClr val="FF0000"/>
                </a:solidFill>
              </a:rPr>
              <a:t>law</a:t>
            </a:r>
            <a:r>
              <a:rPr lang="es-UY" dirty="0">
                <a:solidFill>
                  <a:srgbClr val="FF0000"/>
                </a:solidFill>
              </a:rPr>
              <a:t> </a:t>
            </a:r>
            <a:r>
              <a:rPr lang="es-UY" dirty="0"/>
              <a:t> cuando el input es muy suave.</a:t>
            </a:r>
          </a:p>
          <a:p>
            <a:pPr marL="1257300" lvl="2" indent="-342900">
              <a:buFont typeface="Arial" panose="020B0604020202020204" pitchFamily="34" charset="0"/>
              <a:buChar char="•"/>
            </a:pPr>
            <a:endParaRPr lang="es-UY" sz="2000" dirty="0"/>
          </a:p>
          <a:p>
            <a:pPr marL="285750" indent="-285750">
              <a:buFont typeface="Arial" panose="020B0604020202020204" pitchFamily="34" charset="0"/>
              <a:buChar char="•"/>
            </a:pPr>
            <a:r>
              <a:rPr lang="es-UY" sz="2000" b="1" dirty="0">
                <a:solidFill>
                  <a:srgbClr val="FF0000"/>
                </a:solidFill>
              </a:rPr>
              <a:t>u-</a:t>
            </a:r>
            <a:r>
              <a:rPr lang="es-UY" sz="2000" b="1" dirty="0" err="1">
                <a:solidFill>
                  <a:srgbClr val="FF0000"/>
                </a:solidFill>
              </a:rPr>
              <a:t>law</a:t>
            </a:r>
            <a:r>
              <a:rPr lang="es-UY" sz="2000" dirty="0">
                <a:solidFill>
                  <a:srgbClr val="FF0000"/>
                </a:solidFill>
              </a:rPr>
              <a:t> </a:t>
            </a:r>
          </a:p>
          <a:p>
            <a:pPr marL="742950" lvl="1" indent="-285750">
              <a:buFont typeface="Arial" panose="020B0604020202020204" pitchFamily="34" charset="0"/>
              <a:buChar char="•"/>
            </a:pPr>
            <a:r>
              <a:rPr lang="es-UY" dirty="0"/>
              <a:t>Usado en USA  y Japón</a:t>
            </a:r>
          </a:p>
          <a:p>
            <a:pPr marL="742950" lvl="1" indent="-285750">
              <a:buFont typeface="Arial" panose="020B0604020202020204" pitchFamily="34" charset="0"/>
              <a:buChar char="•"/>
            </a:pPr>
            <a:r>
              <a:rPr lang="es-UY" dirty="0">
                <a:hlinkClick r:id="rId4"/>
              </a:rPr>
              <a:t>Wikipedia Ley Mu (u-</a:t>
            </a:r>
            <a:r>
              <a:rPr lang="es-UY" dirty="0" err="1">
                <a:hlinkClick r:id="rId4"/>
              </a:rPr>
              <a:t>law</a:t>
            </a:r>
            <a:r>
              <a:rPr lang="es-UY" dirty="0"/>
              <a:t>)</a:t>
            </a:r>
          </a:p>
          <a:p>
            <a:pPr marL="742950" lvl="1" indent="-285750">
              <a:buFont typeface="Arial" panose="020B0604020202020204" pitchFamily="34" charset="0"/>
              <a:buChar char="•"/>
            </a:pPr>
            <a:endParaRPr lang="es-UY" dirty="0"/>
          </a:p>
          <a:p>
            <a:pPr marL="742950" lvl="1" indent="-285750">
              <a:buFont typeface="Arial" panose="020B0604020202020204" pitchFamily="34" charset="0"/>
              <a:buChar char="•"/>
            </a:pPr>
            <a:endParaRPr lang="es-UY" sz="2000" dirty="0"/>
          </a:p>
          <a:p>
            <a:pPr marL="285750" indent="-285750">
              <a:buFont typeface="Arial" panose="020B0604020202020204" pitchFamily="34" charset="0"/>
              <a:buChar char="•"/>
            </a:pPr>
            <a:r>
              <a:rPr lang="es-UY" sz="2000" b="1" u="sng" dirty="0">
                <a:solidFill>
                  <a:srgbClr val="00B050"/>
                </a:solidFill>
              </a:rPr>
              <a:t>a-</a:t>
            </a:r>
            <a:r>
              <a:rPr lang="es-UY" sz="2000" b="1" u="sng" dirty="0" err="1">
                <a:solidFill>
                  <a:srgbClr val="00B050"/>
                </a:solidFill>
              </a:rPr>
              <a:t>law</a:t>
            </a:r>
            <a:endParaRPr lang="es-UY" sz="2000" b="1" u="sng" dirty="0">
              <a:solidFill>
                <a:srgbClr val="00B050"/>
              </a:solidFill>
            </a:endParaRPr>
          </a:p>
          <a:p>
            <a:pPr marL="742950" lvl="1" indent="-285750">
              <a:buFont typeface="Arial" panose="020B0604020202020204" pitchFamily="34" charset="0"/>
              <a:buChar char="•"/>
            </a:pPr>
            <a:r>
              <a:rPr lang="es-UY" dirty="0"/>
              <a:t>Usado en Europa y América</a:t>
            </a:r>
          </a:p>
          <a:p>
            <a:pPr marL="742950" lvl="1" indent="-285750">
              <a:buFont typeface="Arial" panose="020B0604020202020204" pitchFamily="34" charset="0"/>
              <a:buChar char="•"/>
            </a:pPr>
            <a:r>
              <a:rPr lang="es-UY" dirty="0">
                <a:hlinkClick r:id="rId5"/>
              </a:rPr>
              <a:t>Wikipedia Ley A  (A-</a:t>
            </a:r>
            <a:r>
              <a:rPr lang="es-UY" dirty="0" err="1">
                <a:hlinkClick r:id="rId5"/>
              </a:rPr>
              <a:t>law</a:t>
            </a:r>
            <a:r>
              <a:rPr lang="es-UY" dirty="0"/>
              <a:t>)</a:t>
            </a:r>
          </a:p>
          <a:p>
            <a:pPr marL="742950" lvl="1" indent="-285750">
              <a:buFont typeface="Arial" panose="020B0604020202020204" pitchFamily="34" charset="0"/>
              <a:buChar char="•"/>
            </a:pPr>
            <a:endParaRPr lang="es-UY" dirty="0"/>
          </a:p>
        </p:txBody>
      </p:sp>
    </p:spTree>
    <p:extLst>
      <p:ext uri="{BB962C8B-B14F-4D97-AF65-F5344CB8AC3E}">
        <p14:creationId xmlns:p14="http://schemas.microsoft.com/office/powerpoint/2010/main" val="2069214123"/>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806970"/>
          </a:xfrm>
        </p:spPr>
        <p:txBody>
          <a:bodyPr>
            <a:normAutofit/>
          </a:bodyPr>
          <a:lstStyle/>
          <a:p>
            <a:r>
              <a:rPr lang="es-UY" dirty="0"/>
              <a:t>Comparación de </a:t>
            </a:r>
            <a:r>
              <a:rPr lang="es-UY" dirty="0" err="1"/>
              <a:t>Codecs</a:t>
            </a:r>
            <a:endParaRPr lang="en-US" dirty="0"/>
          </a:p>
        </p:txBody>
      </p:sp>
      <p:sp>
        <p:nvSpPr>
          <p:cNvPr id="6" name="Content Placeholder 5">
            <a:extLst>
              <a:ext uri="{FF2B5EF4-FFF2-40B4-BE49-F238E27FC236}">
                <a16:creationId xmlns:a16="http://schemas.microsoft.com/office/drawing/2014/main" id="{5C90B419-B90C-4FCD-B7A8-461C0737C702}"/>
              </a:ext>
            </a:extLst>
          </p:cNvPr>
          <p:cNvSpPr>
            <a:spLocks noGrp="1"/>
          </p:cNvSpPr>
          <p:nvPr>
            <p:ph idx="1"/>
          </p:nvPr>
        </p:nvSpPr>
        <p:spPr>
          <a:xfrm>
            <a:off x="-861128" y="3112908"/>
            <a:ext cx="6413550" cy="2941172"/>
          </a:xfrm>
        </p:spPr>
        <p:txBody>
          <a:bodyPr>
            <a:normAutofit/>
          </a:bodyPr>
          <a:lstStyle/>
          <a:p>
            <a:pPr lvl="1"/>
            <a:endParaRPr lang="en-US" sz="2200" dirty="0"/>
          </a:p>
          <a:p>
            <a:pPr lvl="2"/>
            <a:endParaRPr lang="es-UY" sz="2200" dirty="0"/>
          </a:p>
        </p:txBody>
      </p:sp>
      <p:pic>
        <p:nvPicPr>
          <p:cNvPr id="9" name="Picture 8">
            <a:extLst>
              <a:ext uri="{FF2B5EF4-FFF2-40B4-BE49-F238E27FC236}">
                <a16:creationId xmlns:a16="http://schemas.microsoft.com/office/drawing/2014/main" id="{5FD9AC5A-5DE4-4EE0-9BC6-0DE4A2F94A2B}"/>
              </a:ext>
            </a:extLst>
          </p:cNvPr>
          <p:cNvPicPr>
            <a:picLocks noChangeAspect="1"/>
          </p:cNvPicPr>
          <p:nvPr/>
        </p:nvPicPr>
        <p:blipFill>
          <a:blip r:embed="rId4"/>
          <a:stretch>
            <a:fillRect/>
          </a:stretch>
        </p:blipFill>
        <p:spPr>
          <a:xfrm>
            <a:off x="6847821" y="111758"/>
            <a:ext cx="4602228" cy="1179576"/>
          </a:xfrm>
          <a:prstGeom prst="rect">
            <a:avLst/>
          </a:prstGeom>
        </p:spPr>
      </p:pic>
      <p:pic>
        <p:nvPicPr>
          <p:cNvPr id="11" name="Picture 10">
            <a:extLst>
              <a:ext uri="{FF2B5EF4-FFF2-40B4-BE49-F238E27FC236}">
                <a16:creationId xmlns:a16="http://schemas.microsoft.com/office/drawing/2014/main" id="{07C8180D-B807-47D4-A559-4BE6C483BC27}"/>
              </a:ext>
            </a:extLst>
          </p:cNvPr>
          <p:cNvPicPr>
            <a:picLocks noChangeAspect="1"/>
          </p:cNvPicPr>
          <p:nvPr/>
        </p:nvPicPr>
        <p:blipFill>
          <a:blip r:embed="rId5"/>
          <a:stretch>
            <a:fillRect/>
          </a:stretch>
        </p:blipFill>
        <p:spPr>
          <a:xfrm>
            <a:off x="446585" y="1939938"/>
            <a:ext cx="4611354" cy="1179576"/>
          </a:xfrm>
          <a:prstGeom prst="rect">
            <a:avLst/>
          </a:prstGeom>
        </p:spPr>
      </p:pic>
      <p:sp>
        <p:nvSpPr>
          <p:cNvPr id="12" name="TextBox 11">
            <a:extLst>
              <a:ext uri="{FF2B5EF4-FFF2-40B4-BE49-F238E27FC236}">
                <a16:creationId xmlns:a16="http://schemas.microsoft.com/office/drawing/2014/main" id="{EAC38AAB-D728-4484-BB7E-D22B49CA0D21}"/>
              </a:ext>
            </a:extLst>
          </p:cNvPr>
          <p:cNvSpPr txBox="1"/>
          <p:nvPr/>
        </p:nvSpPr>
        <p:spPr>
          <a:xfrm>
            <a:off x="382603" y="1621096"/>
            <a:ext cx="1289785" cy="369332"/>
          </a:xfrm>
          <a:prstGeom prst="rect">
            <a:avLst/>
          </a:prstGeom>
          <a:noFill/>
        </p:spPr>
        <p:txBody>
          <a:bodyPr wrap="square" rtlCol="0">
            <a:spAutoFit/>
          </a:bodyPr>
          <a:lstStyle/>
          <a:p>
            <a:r>
              <a:rPr lang="en-US" dirty="0"/>
              <a:t>G711 A-law</a:t>
            </a:r>
            <a:endParaRPr lang="es-UY" dirty="0"/>
          </a:p>
        </p:txBody>
      </p:sp>
      <p:sp>
        <p:nvSpPr>
          <p:cNvPr id="14" name="TextBox 13">
            <a:extLst>
              <a:ext uri="{FF2B5EF4-FFF2-40B4-BE49-F238E27FC236}">
                <a16:creationId xmlns:a16="http://schemas.microsoft.com/office/drawing/2014/main" id="{B5196BA4-FA14-472B-8AAE-CF668D3EA3A0}"/>
              </a:ext>
            </a:extLst>
          </p:cNvPr>
          <p:cNvSpPr txBox="1"/>
          <p:nvPr/>
        </p:nvSpPr>
        <p:spPr>
          <a:xfrm>
            <a:off x="1115568" y="1106318"/>
            <a:ext cx="6527130" cy="369332"/>
          </a:xfrm>
          <a:prstGeom prst="rect">
            <a:avLst/>
          </a:prstGeom>
          <a:noFill/>
        </p:spPr>
        <p:txBody>
          <a:bodyPr wrap="square">
            <a:spAutoFit/>
          </a:bodyPr>
          <a:lstStyle/>
          <a:p>
            <a:r>
              <a:rPr lang="es-UY" dirty="0">
                <a:hlinkClick r:id="rId6"/>
              </a:rPr>
              <a:t>https://www.youtube.com/watch?v=LNMfDrTka3c</a:t>
            </a:r>
            <a:endParaRPr lang="es-UY" dirty="0"/>
          </a:p>
        </p:txBody>
      </p:sp>
      <p:pic>
        <p:nvPicPr>
          <p:cNvPr id="16" name="Picture 15">
            <a:extLst>
              <a:ext uri="{FF2B5EF4-FFF2-40B4-BE49-F238E27FC236}">
                <a16:creationId xmlns:a16="http://schemas.microsoft.com/office/drawing/2014/main" id="{8F424125-CC1B-4454-A6C7-907F0E28274D}"/>
              </a:ext>
            </a:extLst>
          </p:cNvPr>
          <p:cNvPicPr>
            <a:picLocks noChangeAspect="1"/>
          </p:cNvPicPr>
          <p:nvPr/>
        </p:nvPicPr>
        <p:blipFill>
          <a:blip r:embed="rId7"/>
          <a:stretch>
            <a:fillRect/>
          </a:stretch>
        </p:blipFill>
        <p:spPr>
          <a:xfrm>
            <a:off x="5908258" y="1990428"/>
            <a:ext cx="4611354" cy="1189111"/>
          </a:xfrm>
          <a:prstGeom prst="rect">
            <a:avLst/>
          </a:prstGeom>
        </p:spPr>
      </p:pic>
      <p:sp>
        <p:nvSpPr>
          <p:cNvPr id="18" name="TextBox 17">
            <a:extLst>
              <a:ext uri="{FF2B5EF4-FFF2-40B4-BE49-F238E27FC236}">
                <a16:creationId xmlns:a16="http://schemas.microsoft.com/office/drawing/2014/main" id="{D7AF6E66-1B49-4539-90B6-589D55008679}"/>
              </a:ext>
            </a:extLst>
          </p:cNvPr>
          <p:cNvSpPr txBox="1"/>
          <p:nvPr/>
        </p:nvSpPr>
        <p:spPr>
          <a:xfrm>
            <a:off x="5908258" y="1613166"/>
            <a:ext cx="1444649" cy="369332"/>
          </a:xfrm>
          <a:prstGeom prst="rect">
            <a:avLst/>
          </a:prstGeom>
          <a:noFill/>
        </p:spPr>
        <p:txBody>
          <a:bodyPr wrap="square" rtlCol="0">
            <a:spAutoFit/>
          </a:bodyPr>
          <a:lstStyle/>
          <a:p>
            <a:r>
              <a:rPr lang="en-US" dirty="0"/>
              <a:t>G711 u-law</a:t>
            </a:r>
            <a:endParaRPr lang="es-UY" dirty="0"/>
          </a:p>
        </p:txBody>
      </p:sp>
      <p:pic>
        <p:nvPicPr>
          <p:cNvPr id="20" name="Picture 19">
            <a:extLst>
              <a:ext uri="{FF2B5EF4-FFF2-40B4-BE49-F238E27FC236}">
                <a16:creationId xmlns:a16="http://schemas.microsoft.com/office/drawing/2014/main" id="{C9CFD8E8-012E-4F05-9A9A-55DE3BC69353}"/>
              </a:ext>
            </a:extLst>
          </p:cNvPr>
          <p:cNvPicPr>
            <a:picLocks noChangeAspect="1"/>
          </p:cNvPicPr>
          <p:nvPr/>
        </p:nvPicPr>
        <p:blipFill>
          <a:blip r:embed="rId8"/>
          <a:stretch>
            <a:fillRect/>
          </a:stretch>
        </p:blipFill>
        <p:spPr>
          <a:xfrm>
            <a:off x="446585" y="3577197"/>
            <a:ext cx="4639241" cy="1179575"/>
          </a:xfrm>
          <a:prstGeom prst="rect">
            <a:avLst/>
          </a:prstGeom>
        </p:spPr>
      </p:pic>
      <p:sp>
        <p:nvSpPr>
          <p:cNvPr id="22" name="TextBox 21">
            <a:extLst>
              <a:ext uri="{FF2B5EF4-FFF2-40B4-BE49-F238E27FC236}">
                <a16:creationId xmlns:a16="http://schemas.microsoft.com/office/drawing/2014/main" id="{B8D20199-AF1A-4E0A-A437-C1D27EB2EC1A}"/>
              </a:ext>
            </a:extLst>
          </p:cNvPr>
          <p:cNvSpPr txBox="1"/>
          <p:nvPr/>
        </p:nvSpPr>
        <p:spPr>
          <a:xfrm>
            <a:off x="382603" y="3214470"/>
            <a:ext cx="732965" cy="369332"/>
          </a:xfrm>
          <a:prstGeom prst="rect">
            <a:avLst/>
          </a:prstGeom>
          <a:noFill/>
        </p:spPr>
        <p:txBody>
          <a:bodyPr wrap="square">
            <a:spAutoFit/>
          </a:bodyPr>
          <a:lstStyle/>
          <a:p>
            <a:r>
              <a:rPr lang="en-US" dirty="0"/>
              <a:t>G722</a:t>
            </a:r>
            <a:endParaRPr lang="es-UY" dirty="0"/>
          </a:p>
        </p:txBody>
      </p:sp>
      <p:pic>
        <p:nvPicPr>
          <p:cNvPr id="24" name="Picture 23">
            <a:extLst>
              <a:ext uri="{FF2B5EF4-FFF2-40B4-BE49-F238E27FC236}">
                <a16:creationId xmlns:a16="http://schemas.microsoft.com/office/drawing/2014/main" id="{48B3B6FC-31F5-4D25-BAEB-0805B68DD0E1}"/>
              </a:ext>
            </a:extLst>
          </p:cNvPr>
          <p:cNvPicPr>
            <a:picLocks noChangeAspect="1"/>
          </p:cNvPicPr>
          <p:nvPr/>
        </p:nvPicPr>
        <p:blipFill>
          <a:blip r:embed="rId9"/>
          <a:stretch>
            <a:fillRect/>
          </a:stretch>
        </p:blipFill>
        <p:spPr>
          <a:xfrm>
            <a:off x="5838935" y="3577197"/>
            <a:ext cx="4680677" cy="1174158"/>
          </a:xfrm>
          <a:prstGeom prst="rect">
            <a:avLst/>
          </a:prstGeom>
        </p:spPr>
      </p:pic>
      <p:sp>
        <p:nvSpPr>
          <p:cNvPr id="26" name="TextBox 25">
            <a:extLst>
              <a:ext uri="{FF2B5EF4-FFF2-40B4-BE49-F238E27FC236}">
                <a16:creationId xmlns:a16="http://schemas.microsoft.com/office/drawing/2014/main" id="{9D9C33F7-C22F-4CF8-BE76-8AF6B26A122A}"/>
              </a:ext>
            </a:extLst>
          </p:cNvPr>
          <p:cNvSpPr txBox="1"/>
          <p:nvPr/>
        </p:nvSpPr>
        <p:spPr>
          <a:xfrm>
            <a:off x="5784826" y="3244334"/>
            <a:ext cx="732965" cy="369332"/>
          </a:xfrm>
          <a:prstGeom prst="rect">
            <a:avLst/>
          </a:prstGeom>
          <a:noFill/>
        </p:spPr>
        <p:txBody>
          <a:bodyPr wrap="square">
            <a:spAutoFit/>
          </a:bodyPr>
          <a:lstStyle/>
          <a:p>
            <a:r>
              <a:rPr lang="en-US" dirty="0"/>
              <a:t>G723</a:t>
            </a:r>
            <a:endParaRPr lang="es-UY" dirty="0"/>
          </a:p>
        </p:txBody>
      </p:sp>
      <p:pic>
        <p:nvPicPr>
          <p:cNvPr id="28" name="Picture 27">
            <a:extLst>
              <a:ext uri="{FF2B5EF4-FFF2-40B4-BE49-F238E27FC236}">
                <a16:creationId xmlns:a16="http://schemas.microsoft.com/office/drawing/2014/main" id="{B315D680-709E-443A-80E4-E59A202E5A5A}"/>
              </a:ext>
            </a:extLst>
          </p:cNvPr>
          <p:cNvPicPr>
            <a:picLocks noChangeAspect="1"/>
          </p:cNvPicPr>
          <p:nvPr/>
        </p:nvPicPr>
        <p:blipFill>
          <a:blip r:embed="rId10"/>
          <a:stretch>
            <a:fillRect/>
          </a:stretch>
        </p:blipFill>
        <p:spPr>
          <a:xfrm>
            <a:off x="3275326" y="5380443"/>
            <a:ext cx="4840705" cy="1242481"/>
          </a:xfrm>
          <a:prstGeom prst="rect">
            <a:avLst/>
          </a:prstGeom>
        </p:spPr>
      </p:pic>
      <p:sp>
        <p:nvSpPr>
          <p:cNvPr id="30" name="TextBox 29">
            <a:extLst>
              <a:ext uri="{FF2B5EF4-FFF2-40B4-BE49-F238E27FC236}">
                <a16:creationId xmlns:a16="http://schemas.microsoft.com/office/drawing/2014/main" id="{BA1FFAD1-2DC2-4CCA-9310-D0B716A8C8DB}"/>
              </a:ext>
            </a:extLst>
          </p:cNvPr>
          <p:cNvSpPr txBox="1"/>
          <p:nvPr/>
        </p:nvSpPr>
        <p:spPr>
          <a:xfrm>
            <a:off x="5105970" y="5029789"/>
            <a:ext cx="732965" cy="369332"/>
          </a:xfrm>
          <a:prstGeom prst="rect">
            <a:avLst/>
          </a:prstGeom>
          <a:noFill/>
        </p:spPr>
        <p:txBody>
          <a:bodyPr wrap="square">
            <a:spAutoFit/>
          </a:bodyPr>
          <a:lstStyle/>
          <a:p>
            <a:r>
              <a:rPr lang="en-US" dirty="0"/>
              <a:t>G729</a:t>
            </a:r>
            <a:endParaRPr lang="es-UY" dirty="0"/>
          </a:p>
        </p:txBody>
      </p:sp>
    </p:spTree>
    <p:extLst>
      <p:ext uri="{BB962C8B-B14F-4D97-AF65-F5344CB8AC3E}">
        <p14:creationId xmlns:p14="http://schemas.microsoft.com/office/powerpoint/2010/main" val="1824996262"/>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n-US" dirty="0"/>
              <a:t>Demo Labs  - Cisco Packet Tracer</a:t>
            </a:r>
          </a:p>
        </p:txBody>
      </p:sp>
      <p:sp>
        <p:nvSpPr>
          <p:cNvPr id="7" name="Content Placeholder 5">
            <a:extLst>
              <a:ext uri="{FF2B5EF4-FFF2-40B4-BE49-F238E27FC236}">
                <a16:creationId xmlns:a16="http://schemas.microsoft.com/office/drawing/2014/main" id="{A0F4C2C5-76EE-4F3A-9EE2-BD5623C51EDB}"/>
              </a:ext>
            </a:extLst>
          </p:cNvPr>
          <p:cNvSpPr txBox="1">
            <a:spLocks/>
          </p:cNvSpPr>
          <p:nvPr/>
        </p:nvSpPr>
        <p:spPr>
          <a:xfrm>
            <a:off x="1115568" y="1360663"/>
            <a:ext cx="10501132" cy="427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s-UY" sz="2000" dirty="0"/>
              <a:t>Programa en Aulas Microsoft </a:t>
            </a:r>
            <a:r>
              <a:rPr lang="es-UY" sz="2000" dirty="0" err="1"/>
              <a:t>Teams</a:t>
            </a:r>
            <a:endParaRPr lang="es-UY" sz="2000" dirty="0"/>
          </a:p>
          <a:p>
            <a:pPr lvl="1"/>
            <a:r>
              <a:rPr lang="es-UY" sz="2000" dirty="0"/>
              <a:t>Se puede ingresar como </a:t>
            </a:r>
            <a:r>
              <a:rPr lang="es-UY" sz="2000" dirty="0" err="1"/>
              <a:t>Guest</a:t>
            </a:r>
            <a:r>
              <a:rPr lang="es-UY" sz="2000" dirty="0"/>
              <a:t> o usar una Cuenta de </a:t>
            </a:r>
            <a:r>
              <a:rPr lang="es-UY" sz="2000" dirty="0" err="1"/>
              <a:t>Netacademy</a:t>
            </a:r>
            <a:r>
              <a:rPr lang="es-UY" sz="2000" dirty="0"/>
              <a:t> Cisco</a:t>
            </a:r>
          </a:p>
          <a:p>
            <a:pPr marL="457200" lvl="1" indent="0">
              <a:buNone/>
            </a:pPr>
            <a:endParaRPr lang="es-UY" sz="1800" dirty="0">
              <a:solidFill>
                <a:srgbClr val="FF0000"/>
              </a:solidFill>
            </a:endParaRPr>
          </a:p>
          <a:p>
            <a:pPr marL="457200" lvl="1" indent="0">
              <a:buNone/>
            </a:pPr>
            <a:endParaRPr lang="es-UY" sz="1800" dirty="0"/>
          </a:p>
          <a:p>
            <a:pPr lvl="1"/>
            <a:endParaRPr lang="es-UY" sz="600" dirty="0"/>
          </a:p>
          <a:p>
            <a:pPr lvl="1"/>
            <a:endParaRPr lang="en-US" sz="2200" dirty="0"/>
          </a:p>
          <a:p>
            <a:pPr lvl="2"/>
            <a:endParaRPr lang="es-UY" sz="2200" dirty="0"/>
          </a:p>
        </p:txBody>
      </p:sp>
      <p:pic>
        <p:nvPicPr>
          <p:cNvPr id="4" name="Picture 3">
            <a:extLst>
              <a:ext uri="{FF2B5EF4-FFF2-40B4-BE49-F238E27FC236}">
                <a16:creationId xmlns:a16="http://schemas.microsoft.com/office/drawing/2014/main" id="{9AD3A134-ED88-4EA0-857C-F8681180DF1E}"/>
              </a:ext>
            </a:extLst>
          </p:cNvPr>
          <p:cNvPicPr>
            <a:picLocks noChangeAspect="1"/>
          </p:cNvPicPr>
          <p:nvPr/>
        </p:nvPicPr>
        <p:blipFill>
          <a:blip r:embed="rId4"/>
          <a:stretch>
            <a:fillRect/>
          </a:stretch>
        </p:blipFill>
        <p:spPr>
          <a:xfrm>
            <a:off x="2687782" y="2103844"/>
            <a:ext cx="6206836" cy="4258316"/>
          </a:xfrm>
          <a:prstGeom prst="rect">
            <a:avLst/>
          </a:prstGeom>
        </p:spPr>
      </p:pic>
    </p:spTree>
    <p:extLst>
      <p:ext uri="{BB962C8B-B14F-4D97-AF65-F5344CB8AC3E}">
        <p14:creationId xmlns:p14="http://schemas.microsoft.com/office/powerpoint/2010/main" val="3866176443"/>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n-US" dirty="0"/>
              <a:t>Demo Lab  - Cisco </a:t>
            </a:r>
            <a:r>
              <a:rPr lang="en-US" dirty="0" err="1"/>
              <a:t>SandBox</a:t>
            </a:r>
            <a:endParaRPr lang="en-US" dirty="0"/>
          </a:p>
        </p:txBody>
      </p:sp>
      <p:sp>
        <p:nvSpPr>
          <p:cNvPr id="6" name="Content Placeholder 5">
            <a:extLst>
              <a:ext uri="{FF2B5EF4-FFF2-40B4-BE49-F238E27FC236}">
                <a16:creationId xmlns:a16="http://schemas.microsoft.com/office/drawing/2014/main" id="{5C90B419-B90C-4FCD-B7A8-461C0737C702}"/>
              </a:ext>
            </a:extLst>
          </p:cNvPr>
          <p:cNvSpPr>
            <a:spLocks noGrp="1"/>
          </p:cNvSpPr>
          <p:nvPr>
            <p:ph idx="1"/>
          </p:nvPr>
        </p:nvSpPr>
        <p:spPr>
          <a:xfrm>
            <a:off x="-861128" y="3112908"/>
            <a:ext cx="6413550" cy="2941172"/>
          </a:xfrm>
        </p:spPr>
        <p:txBody>
          <a:bodyPr>
            <a:normAutofit/>
          </a:bodyPr>
          <a:lstStyle/>
          <a:p>
            <a:pPr lvl="1"/>
            <a:endParaRPr lang="en-US" sz="2200" dirty="0"/>
          </a:p>
          <a:p>
            <a:pPr lvl="2"/>
            <a:endParaRPr lang="es-UY" sz="2200" dirty="0"/>
          </a:p>
        </p:txBody>
      </p:sp>
      <p:pic>
        <p:nvPicPr>
          <p:cNvPr id="5" name="Picture 4">
            <a:extLst>
              <a:ext uri="{FF2B5EF4-FFF2-40B4-BE49-F238E27FC236}">
                <a16:creationId xmlns:a16="http://schemas.microsoft.com/office/drawing/2014/main" id="{B3B36CC6-98C3-4D48-A72E-7CAABF7795CB}"/>
              </a:ext>
            </a:extLst>
          </p:cNvPr>
          <p:cNvPicPr/>
          <p:nvPr/>
        </p:nvPicPr>
        <p:blipFill rotWithShape="1">
          <a:blip r:embed="rId4">
            <a:extLst>
              <a:ext uri="{28A0092B-C50C-407E-A947-70E740481C1C}">
                <a14:useLocalDpi xmlns:a14="http://schemas.microsoft.com/office/drawing/2010/main" val="0"/>
              </a:ext>
            </a:extLst>
          </a:blip>
          <a:srcRect b="22974"/>
          <a:stretch/>
        </p:blipFill>
        <p:spPr>
          <a:xfrm>
            <a:off x="695960" y="1153915"/>
            <a:ext cx="4752340" cy="1890077"/>
          </a:xfrm>
          <a:prstGeom prst="rect">
            <a:avLst/>
          </a:prstGeom>
        </p:spPr>
      </p:pic>
      <p:pic>
        <p:nvPicPr>
          <p:cNvPr id="8" name="Picture 7">
            <a:extLst>
              <a:ext uri="{FF2B5EF4-FFF2-40B4-BE49-F238E27FC236}">
                <a16:creationId xmlns:a16="http://schemas.microsoft.com/office/drawing/2014/main" id="{0E57E863-34CF-4F0A-85E6-807CD19B2AC2}"/>
              </a:ext>
            </a:extLst>
          </p:cNvPr>
          <p:cNvPicPr/>
          <p:nvPr/>
        </p:nvPicPr>
        <p:blipFill>
          <a:blip r:embed="rId5"/>
          <a:stretch>
            <a:fillRect/>
          </a:stretch>
        </p:blipFill>
        <p:spPr>
          <a:xfrm>
            <a:off x="448310" y="3112908"/>
            <a:ext cx="6504940" cy="3564005"/>
          </a:xfrm>
          <a:prstGeom prst="rect">
            <a:avLst/>
          </a:prstGeom>
        </p:spPr>
      </p:pic>
      <p:pic>
        <p:nvPicPr>
          <p:cNvPr id="9" name="Picture 8">
            <a:extLst>
              <a:ext uri="{FF2B5EF4-FFF2-40B4-BE49-F238E27FC236}">
                <a16:creationId xmlns:a16="http://schemas.microsoft.com/office/drawing/2014/main" id="{DEB1172C-A576-46D6-9A0D-AAC0CA547BD9}"/>
              </a:ext>
            </a:extLst>
          </p:cNvPr>
          <p:cNvPicPr/>
          <p:nvPr/>
        </p:nvPicPr>
        <p:blipFill rotWithShape="1">
          <a:blip r:embed="rId6"/>
          <a:srcRect t="26423" r="22660"/>
          <a:stretch/>
        </p:blipFill>
        <p:spPr>
          <a:xfrm>
            <a:off x="7201555" y="1153915"/>
            <a:ext cx="4176395" cy="2453821"/>
          </a:xfrm>
          <a:prstGeom prst="rect">
            <a:avLst/>
          </a:prstGeom>
        </p:spPr>
      </p:pic>
    </p:spTree>
    <p:extLst>
      <p:ext uri="{BB962C8B-B14F-4D97-AF65-F5344CB8AC3E}">
        <p14:creationId xmlns:p14="http://schemas.microsoft.com/office/powerpoint/2010/main" val="324524993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s-UY" dirty="0"/>
              <a:t>Introducción – Objetivos del Curso</a:t>
            </a:r>
            <a:endParaRPr lang="en-US" dirty="0"/>
          </a:p>
        </p:txBody>
      </p:sp>
      <p:sp>
        <p:nvSpPr>
          <p:cNvPr id="6" name="Content Placeholder 5">
            <a:extLst>
              <a:ext uri="{FF2B5EF4-FFF2-40B4-BE49-F238E27FC236}">
                <a16:creationId xmlns:a16="http://schemas.microsoft.com/office/drawing/2014/main" id="{5C90B419-B90C-4FCD-B7A8-461C0737C702}"/>
              </a:ext>
            </a:extLst>
          </p:cNvPr>
          <p:cNvSpPr>
            <a:spLocks noGrp="1"/>
          </p:cNvSpPr>
          <p:nvPr>
            <p:ph idx="1"/>
          </p:nvPr>
        </p:nvSpPr>
        <p:spPr>
          <a:xfrm>
            <a:off x="700788" y="1770025"/>
            <a:ext cx="10168128" cy="4397969"/>
          </a:xfrm>
        </p:spPr>
        <p:txBody>
          <a:bodyPr>
            <a:normAutofit/>
          </a:bodyPr>
          <a:lstStyle/>
          <a:p>
            <a:r>
              <a:rPr lang="es-ES" sz="2200" dirty="0"/>
              <a:t>Comprender integralmente el funcionamiento de un sistema telefónico basado en IP.</a:t>
            </a:r>
            <a:endParaRPr lang="es-UY" sz="2200" dirty="0"/>
          </a:p>
          <a:p>
            <a:endParaRPr lang="es-UY" sz="2200" dirty="0"/>
          </a:p>
          <a:p>
            <a:r>
              <a:rPr lang="es-UY" sz="2200" dirty="0"/>
              <a:t>Determinar requerimientos de una internetwork IP para servicios de telefonía</a:t>
            </a:r>
          </a:p>
          <a:p>
            <a:endParaRPr lang="es-UY" sz="2200" dirty="0"/>
          </a:p>
          <a:p>
            <a:r>
              <a:rPr lang="es-UY" sz="2200" dirty="0"/>
              <a:t>Comprender la interconexión de componentes de un sistema de C.U.</a:t>
            </a:r>
          </a:p>
          <a:p>
            <a:pPr marL="0" indent="0">
              <a:buNone/>
            </a:pPr>
            <a:endParaRPr lang="es-UY" sz="2200" dirty="0"/>
          </a:p>
          <a:p>
            <a:r>
              <a:rPr lang="es-UY" sz="2200" dirty="0"/>
              <a:t>Poner en operación un sistema unificado de Telefonía IP y Colaboración CISCO.</a:t>
            </a:r>
          </a:p>
          <a:p>
            <a:pPr lvl="2"/>
            <a:endParaRPr lang="es-UY" sz="1800" dirty="0"/>
          </a:p>
          <a:p>
            <a:pPr lvl="1"/>
            <a:endParaRPr lang="en-US" sz="2200" dirty="0"/>
          </a:p>
          <a:p>
            <a:pPr lvl="2"/>
            <a:endParaRPr lang="es-UY" sz="2200" dirty="0"/>
          </a:p>
        </p:txBody>
      </p:sp>
    </p:spTree>
    <p:extLst>
      <p:ext uri="{BB962C8B-B14F-4D97-AF65-F5344CB8AC3E}">
        <p14:creationId xmlns:p14="http://schemas.microsoft.com/office/powerpoint/2010/main" val="21867673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randombar(horizontal)">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randombar(horizontal)">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randombar(horizontal)">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s-UY" dirty="0"/>
              <a:t>Introducción – Objetivos</a:t>
            </a:r>
            <a:endParaRPr lang="en-US" dirty="0"/>
          </a:p>
        </p:txBody>
      </p:sp>
      <p:sp>
        <p:nvSpPr>
          <p:cNvPr id="6" name="Content Placeholder 5">
            <a:extLst>
              <a:ext uri="{FF2B5EF4-FFF2-40B4-BE49-F238E27FC236}">
                <a16:creationId xmlns:a16="http://schemas.microsoft.com/office/drawing/2014/main" id="{5C90B419-B90C-4FCD-B7A8-461C0737C702}"/>
              </a:ext>
            </a:extLst>
          </p:cNvPr>
          <p:cNvSpPr>
            <a:spLocks noGrp="1"/>
          </p:cNvSpPr>
          <p:nvPr>
            <p:ph idx="1"/>
          </p:nvPr>
        </p:nvSpPr>
        <p:spPr>
          <a:xfrm>
            <a:off x="1115568" y="1581489"/>
            <a:ext cx="10168128" cy="4397969"/>
          </a:xfrm>
        </p:spPr>
        <p:txBody>
          <a:bodyPr>
            <a:normAutofit/>
          </a:bodyPr>
          <a:lstStyle/>
          <a:p>
            <a:pPr lvl="1"/>
            <a:endParaRPr lang="en-US" sz="2200" dirty="0"/>
          </a:p>
          <a:p>
            <a:pPr lvl="2"/>
            <a:endParaRPr lang="es-UY" sz="2200" dirty="0"/>
          </a:p>
        </p:txBody>
      </p:sp>
      <p:pic>
        <p:nvPicPr>
          <p:cNvPr id="4" name="Picture 3">
            <a:extLst>
              <a:ext uri="{FF2B5EF4-FFF2-40B4-BE49-F238E27FC236}">
                <a16:creationId xmlns:a16="http://schemas.microsoft.com/office/drawing/2014/main" id="{CED00ADA-EC29-41E2-A928-8763721B7269}"/>
              </a:ext>
            </a:extLst>
          </p:cNvPr>
          <p:cNvPicPr>
            <a:picLocks noChangeAspect="1"/>
          </p:cNvPicPr>
          <p:nvPr/>
        </p:nvPicPr>
        <p:blipFill>
          <a:blip r:embed="rId3"/>
          <a:stretch>
            <a:fillRect/>
          </a:stretch>
        </p:blipFill>
        <p:spPr>
          <a:xfrm>
            <a:off x="0" y="95138"/>
            <a:ext cx="12223297" cy="6581775"/>
          </a:xfrm>
          <a:prstGeom prst="rect">
            <a:avLst/>
          </a:prstGeom>
        </p:spPr>
      </p:pic>
      <p:pic>
        <p:nvPicPr>
          <p:cNvPr id="5" name="Picture 4">
            <a:extLst>
              <a:ext uri="{FF2B5EF4-FFF2-40B4-BE49-F238E27FC236}">
                <a16:creationId xmlns:a16="http://schemas.microsoft.com/office/drawing/2014/main" id="{DDEBFCFD-DE16-4894-AA77-75D8218ECF03}"/>
              </a:ext>
            </a:extLst>
          </p:cNvPr>
          <p:cNvPicPr>
            <a:picLocks noChangeAspect="1"/>
          </p:cNvPicPr>
          <p:nvPr/>
        </p:nvPicPr>
        <p:blipFill>
          <a:blip r:embed="rId4"/>
          <a:stretch>
            <a:fillRect/>
          </a:stretch>
        </p:blipFill>
        <p:spPr>
          <a:xfrm>
            <a:off x="3903619" y="3336303"/>
            <a:ext cx="5336634" cy="525834"/>
          </a:xfrm>
          <a:prstGeom prst="rect">
            <a:avLst/>
          </a:prstGeom>
        </p:spPr>
      </p:pic>
    </p:spTree>
    <p:extLst>
      <p:ext uri="{BB962C8B-B14F-4D97-AF65-F5344CB8AC3E}">
        <p14:creationId xmlns:p14="http://schemas.microsoft.com/office/powerpoint/2010/main" val="224472346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s-UY" dirty="0"/>
              <a:t>Telefonía Analógica – Línea</a:t>
            </a:r>
            <a:endParaRPr lang="en-US" dirty="0"/>
          </a:p>
        </p:txBody>
      </p:sp>
      <p:sp>
        <p:nvSpPr>
          <p:cNvPr id="6" name="Content Placeholder 5">
            <a:extLst>
              <a:ext uri="{FF2B5EF4-FFF2-40B4-BE49-F238E27FC236}">
                <a16:creationId xmlns:a16="http://schemas.microsoft.com/office/drawing/2014/main" id="{5C90B419-B90C-4FCD-B7A8-461C0737C702}"/>
              </a:ext>
            </a:extLst>
          </p:cNvPr>
          <p:cNvSpPr>
            <a:spLocks noGrp="1"/>
          </p:cNvSpPr>
          <p:nvPr>
            <p:ph idx="1"/>
          </p:nvPr>
        </p:nvSpPr>
        <p:spPr>
          <a:xfrm>
            <a:off x="1115568" y="1581489"/>
            <a:ext cx="10168128" cy="4397969"/>
          </a:xfrm>
        </p:spPr>
        <p:txBody>
          <a:bodyPr>
            <a:normAutofit/>
          </a:bodyPr>
          <a:lstStyle/>
          <a:p>
            <a:r>
              <a:rPr lang="es-UY" sz="2000" dirty="0"/>
              <a:t>Es una conexión tradicional telefónica del hogar a la</a:t>
            </a:r>
          </a:p>
          <a:p>
            <a:pPr marL="0" indent="0">
              <a:buNone/>
            </a:pPr>
            <a:endParaRPr lang="es-UY" sz="2000" dirty="0"/>
          </a:p>
          <a:p>
            <a:pPr lvl="1"/>
            <a:r>
              <a:rPr lang="es-UY" sz="1800" dirty="0"/>
              <a:t>PSTN ( </a:t>
            </a:r>
            <a:r>
              <a:rPr lang="es-UY" sz="1800" b="1" dirty="0"/>
              <a:t>Public Switched Telephone Network</a:t>
            </a:r>
            <a:r>
              <a:rPr lang="es-UY" sz="1800" dirty="0"/>
              <a:t>)</a:t>
            </a:r>
          </a:p>
          <a:p>
            <a:pPr lvl="2"/>
            <a:r>
              <a:rPr lang="es-UY" sz="1800" dirty="0"/>
              <a:t>ANTEL</a:t>
            </a:r>
          </a:p>
          <a:p>
            <a:pPr marL="914400" lvl="2" indent="0">
              <a:buNone/>
            </a:pPr>
            <a:endParaRPr lang="es-UY" sz="1800" dirty="0"/>
          </a:p>
          <a:p>
            <a:r>
              <a:rPr lang="es-UY" sz="2000" dirty="0"/>
              <a:t>Generalmente usa cable de cobre y se conoce como “</a:t>
            </a:r>
            <a:r>
              <a:rPr lang="es-UY" sz="2000" dirty="0">
                <a:solidFill>
                  <a:srgbClr val="FF0000"/>
                </a:solidFill>
              </a:rPr>
              <a:t>local loop</a:t>
            </a:r>
            <a:r>
              <a:rPr lang="es-UY" sz="2000" dirty="0"/>
              <a:t>”</a:t>
            </a:r>
          </a:p>
          <a:p>
            <a:pPr lvl="2"/>
            <a:endParaRPr lang="es-UY" dirty="0"/>
          </a:p>
          <a:p>
            <a:pPr lvl="1"/>
            <a:endParaRPr lang="en-US" sz="2200" dirty="0"/>
          </a:p>
          <a:p>
            <a:pPr lvl="2"/>
            <a:endParaRPr lang="es-UY" sz="2200" dirty="0"/>
          </a:p>
        </p:txBody>
      </p:sp>
      <mc:AlternateContent xmlns:mc="http://schemas.openxmlformats.org/markup-compatibility/2006">
        <mc:Choice xmlns:am3d="http://schemas.microsoft.com/office/drawing/2017/model3d" Requires="am3d">
          <p:graphicFrame>
            <p:nvGraphicFramePr>
              <p:cNvPr id="4" name="Content Placeholder 6" descr="Vintage Rotary Phone">
                <a:extLst>
                  <a:ext uri="{FF2B5EF4-FFF2-40B4-BE49-F238E27FC236}">
                    <a16:creationId xmlns:a16="http://schemas.microsoft.com/office/drawing/2014/main" id="{8C0FA22B-99CD-49FA-88FB-91AA86B69910}"/>
                  </a:ext>
                </a:extLst>
              </p:cNvPr>
              <p:cNvGraphicFramePr>
                <a:graphicFrameLocks noChangeAspect="1"/>
              </p:cNvGraphicFramePr>
              <p:nvPr>
                <p:extLst>
                  <p:ext uri="{D42A27DB-BD31-4B8C-83A1-F6EECF244321}">
                    <p14:modId xmlns:p14="http://schemas.microsoft.com/office/powerpoint/2010/main" val="1364665779"/>
                  </p:ext>
                </p:extLst>
              </p:nvPr>
            </p:nvGraphicFramePr>
            <p:xfrm>
              <a:off x="3771622" y="3166004"/>
              <a:ext cx="2408966" cy="2675572"/>
            </p:xfrm>
            <a:graphic>
              <a:graphicData uri="http://schemas.microsoft.com/office/drawing/2017/model3d">
                <am3d:model3d r:embed="rId3">
                  <am3d:spPr>
                    <a:xfrm>
                      <a:off x="0" y="0"/>
                      <a:ext cx="2408966" cy="2675572"/>
                    </a:xfrm>
                    <a:prstGeom prst="rect">
                      <a:avLst/>
                    </a:prstGeom>
                  </am3d:spPr>
                  <am3d:camera>
                    <am3d:pos x="0" y="0" z="70453824"/>
                    <am3d:up dx="0" dy="36000000" dz="0"/>
                    <am3d:lookAt x="0" y="0" z="0"/>
                    <am3d:perspective fov="2700000"/>
                  </am3d:camera>
                  <am3d:trans>
                    <am3d:meterPerModelUnit n="1469828" d="1000000"/>
                    <am3d:preTrans dx="3977237" dy="-1030665" dz="3981"/>
                    <am3d:scale>
                      <am3d:sx n="1000000" d="1000000"/>
                      <am3d:sy n="1000000" d="1000000"/>
                      <am3d:sz n="1000000" d="1000000"/>
                    </am3d:scale>
                    <am3d:rot ax="1447800" ay="1853105" az="776980"/>
                    <am3d:postTrans dx="0" dy="0" dz="0"/>
                  </am3d:trans>
                  <am3d:raster rName="Office3DRenderer" rVer="16.0.8326">
                    <am3d:blip r:embed="rId4"/>
                  </am3d:raster>
                  <am3d:objViewport viewportSz="372294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6" descr="Vintage Rotary Phone">
                <a:extLst>
                  <a:ext uri="{FF2B5EF4-FFF2-40B4-BE49-F238E27FC236}">
                    <a16:creationId xmlns:a16="http://schemas.microsoft.com/office/drawing/2014/main" id="{8C0FA22B-99CD-49FA-88FB-91AA86B69910}"/>
                  </a:ext>
                </a:extLst>
              </p:cNvPr>
              <p:cNvPicPr>
                <a:picLocks noGrp="1" noRot="1" noChangeAspect="1" noMove="1" noResize="1" noEditPoints="1" noAdjustHandles="1" noChangeArrowheads="1" noChangeShapeType="1" noCrop="1"/>
              </p:cNvPicPr>
              <p:nvPr/>
            </p:nvPicPr>
            <p:blipFill>
              <a:blip r:embed="rId4"/>
              <a:stretch>
                <a:fillRect/>
              </a:stretch>
            </p:blipFill>
            <p:spPr>
              <a:xfrm>
                <a:off x="3771622" y="3166004"/>
                <a:ext cx="2408966" cy="2675572"/>
              </a:xfrm>
              <a:prstGeom prst="rect">
                <a:avLst/>
              </a:prstGeom>
            </p:spPr>
          </p:pic>
        </mc:Fallback>
      </mc:AlternateContent>
    </p:spTree>
    <p:extLst>
      <p:ext uri="{BB962C8B-B14F-4D97-AF65-F5344CB8AC3E}">
        <p14:creationId xmlns:p14="http://schemas.microsoft.com/office/powerpoint/2010/main" val="40830064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s-UY" dirty="0"/>
              <a:t>Telefonía Analógica – Off Hook</a:t>
            </a:r>
            <a:endParaRPr lang="en-US" dirty="0"/>
          </a:p>
        </p:txBody>
      </p:sp>
      <p:sp>
        <p:nvSpPr>
          <p:cNvPr id="6" name="Content Placeholder 5">
            <a:extLst>
              <a:ext uri="{FF2B5EF4-FFF2-40B4-BE49-F238E27FC236}">
                <a16:creationId xmlns:a16="http://schemas.microsoft.com/office/drawing/2014/main" id="{5C90B419-B90C-4FCD-B7A8-461C0737C702}"/>
              </a:ext>
            </a:extLst>
          </p:cNvPr>
          <p:cNvSpPr>
            <a:spLocks noGrp="1"/>
          </p:cNvSpPr>
          <p:nvPr>
            <p:ph idx="1"/>
          </p:nvPr>
        </p:nvSpPr>
        <p:spPr>
          <a:xfrm>
            <a:off x="1214179" y="1581489"/>
            <a:ext cx="10168128" cy="4397969"/>
          </a:xfrm>
        </p:spPr>
        <p:txBody>
          <a:bodyPr>
            <a:normAutofit/>
          </a:bodyPr>
          <a:lstStyle/>
          <a:p>
            <a:pPr lvl="2"/>
            <a:endParaRPr lang="es-UY" sz="1800" dirty="0"/>
          </a:p>
          <a:p>
            <a:pPr lvl="1"/>
            <a:endParaRPr lang="en-US" sz="2200" dirty="0"/>
          </a:p>
          <a:p>
            <a:pPr lvl="2"/>
            <a:endParaRPr lang="es-UY" sz="2200" dirty="0"/>
          </a:p>
        </p:txBody>
      </p:sp>
      <p:sp>
        <p:nvSpPr>
          <p:cNvPr id="7" name="Content Placeholder 5">
            <a:extLst>
              <a:ext uri="{FF2B5EF4-FFF2-40B4-BE49-F238E27FC236}">
                <a16:creationId xmlns:a16="http://schemas.microsoft.com/office/drawing/2014/main" id="{A0F4C2C5-76EE-4F3A-9EE2-BD5623C51EDB}"/>
              </a:ext>
            </a:extLst>
          </p:cNvPr>
          <p:cNvSpPr txBox="1">
            <a:spLocks/>
          </p:cNvSpPr>
          <p:nvPr/>
        </p:nvSpPr>
        <p:spPr>
          <a:xfrm>
            <a:off x="1115568" y="1814115"/>
            <a:ext cx="10501132" cy="42757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UY" sz="2000" dirty="0"/>
              <a:t>Cuando se descuelga el teléfono (</a:t>
            </a:r>
            <a:r>
              <a:rPr lang="es-UY" sz="2000" dirty="0">
                <a:solidFill>
                  <a:srgbClr val="FF0000"/>
                </a:solidFill>
              </a:rPr>
              <a:t>off-hook</a:t>
            </a:r>
            <a:r>
              <a:rPr lang="es-UY" sz="2000" dirty="0"/>
              <a:t>) se escucha un tono(</a:t>
            </a:r>
            <a:r>
              <a:rPr lang="es-UY" sz="2000" dirty="0">
                <a:solidFill>
                  <a:srgbClr val="FF0000"/>
                </a:solidFill>
              </a:rPr>
              <a:t>tone</a:t>
            </a:r>
            <a:r>
              <a:rPr lang="es-UY" sz="2000" dirty="0"/>
              <a:t>)</a:t>
            </a:r>
          </a:p>
          <a:p>
            <a:r>
              <a:rPr lang="es-UY" sz="2000" dirty="0"/>
              <a:t>Luego se le dice al “switch” de la compañía mediante los botones, a donde se quiere llegar</a:t>
            </a:r>
          </a:p>
          <a:p>
            <a:pPr marL="0" indent="0">
              <a:buNone/>
            </a:pPr>
            <a:endParaRPr lang="es-UY" sz="2000" dirty="0"/>
          </a:p>
          <a:p>
            <a:pPr marL="457200" lvl="1" indent="0" algn="ctr">
              <a:buNone/>
            </a:pPr>
            <a:r>
              <a:rPr lang="es-UY" sz="1800" dirty="0"/>
              <a:t>¿Qué es lo que sucede </a:t>
            </a:r>
            <a:r>
              <a:rPr lang="es-UY" sz="1800" dirty="0">
                <a:solidFill>
                  <a:srgbClr val="FF0000"/>
                </a:solidFill>
              </a:rPr>
              <a:t>realmente </a:t>
            </a:r>
            <a:r>
              <a:rPr lang="es-UY" sz="1800" dirty="0"/>
              <a:t>para que esto funcione?</a:t>
            </a:r>
          </a:p>
          <a:p>
            <a:pPr marL="457200" lvl="1" indent="0">
              <a:buNone/>
            </a:pPr>
            <a:endParaRPr lang="es-UY" sz="1000" dirty="0"/>
          </a:p>
          <a:p>
            <a:pPr lvl="1"/>
            <a:endParaRPr lang="en-US" sz="2200" dirty="0"/>
          </a:p>
          <a:p>
            <a:pPr lvl="2"/>
            <a:endParaRPr lang="es-UY" sz="2200" dirty="0"/>
          </a:p>
        </p:txBody>
      </p:sp>
      <p:pic>
        <p:nvPicPr>
          <p:cNvPr id="1026" name="Picture 2">
            <a:extLst>
              <a:ext uri="{FF2B5EF4-FFF2-40B4-BE49-F238E27FC236}">
                <a16:creationId xmlns:a16="http://schemas.microsoft.com/office/drawing/2014/main" id="{47E6407D-D76F-44B0-82A9-B9191F9735E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9527" y1="19872" x2="55047" y2="32051"/>
                        <a14:foregroundMark x1="55047" y1="32051" x2="63565" y2="33654"/>
                        <a14:foregroundMark x1="63565" y1="33654" x2="57256" y2="20833"/>
                        <a14:foregroundMark x1="57256" y1="20833" x2="50631" y2="20513"/>
                      </a14:backgroundRemoval>
                    </a14:imgEffect>
                  </a14:imgLayer>
                </a14:imgProps>
              </a:ext>
              <a:ext uri="{28A0092B-C50C-407E-A947-70E740481C1C}">
                <a14:useLocalDpi xmlns:a14="http://schemas.microsoft.com/office/drawing/2010/main" val="0"/>
              </a:ext>
            </a:extLst>
          </a:blip>
          <a:srcRect/>
          <a:stretch>
            <a:fillRect/>
          </a:stretch>
        </p:blipFill>
        <p:spPr bwMode="auto">
          <a:xfrm>
            <a:off x="908304" y="4139452"/>
            <a:ext cx="3738987" cy="1840006"/>
          </a:xfrm>
          <a:prstGeom prst="rect">
            <a:avLst/>
          </a:prstGeom>
          <a:noFill/>
          <a:effectLst>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3" name="3D Model 2" descr="Music">
                <a:extLst>
                  <a:ext uri="{FF2B5EF4-FFF2-40B4-BE49-F238E27FC236}">
                    <a16:creationId xmlns:a16="http://schemas.microsoft.com/office/drawing/2014/main" id="{592906EF-73E4-4F5C-AE00-CD77C710C764}"/>
                  </a:ext>
                </a:extLst>
              </p:cNvPr>
              <p:cNvGraphicFramePr>
                <a:graphicFrameLocks noChangeAspect="1"/>
              </p:cNvGraphicFramePr>
              <p:nvPr>
                <p:extLst>
                  <p:ext uri="{D42A27DB-BD31-4B8C-83A1-F6EECF244321}">
                    <p14:modId xmlns:p14="http://schemas.microsoft.com/office/powerpoint/2010/main" val="2941878236"/>
                  </p:ext>
                </p:extLst>
              </p:nvPr>
            </p:nvGraphicFramePr>
            <p:xfrm>
              <a:off x="4024931" y="4778522"/>
              <a:ext cx="5228190" cy="561863"/>
            </p:xfrm>
            <a:graphic>
              <a:graphicData uri="http://schemas.microsoft.com/office/drawing/2017/model3d">
                <am3d:model3d r:embed="rId5">
                  <am3d:spPr>
                    <a:xfrm>
                      <a:off x="0" y="0"/>
                      <a:ext cx="5228190" cy="561863"/>
                    </a:xfrm>
                    <a:prstGeom prst="rect">
                      <a:avLst/>
                    </a:prstGeom>
                  </am3d:spPr>
                  <am3d:camera>
                    <am3d:pos x="0" y="0" z="47390406"/>
                    <am3d:up dx="0" dy="36000000" dz="0"/>
                    <am3d:lookAt x="0" y="0" z="0"/>
                    <am3d:perspective fov="2700000"/>
                  </am3d:camera>
                  <am3d:trans>
                    <am3d:meterPerModelUnit n="10620" d="1000000"/>
                    <am3d:preTrans dx="-190954" dy="-1779278" dz="793810"/>
                    <am3d:scale>
                      <am3d:sx n="1000000" d="1000000"/>
                      <am3d:sy n="1000000" d="1000000"/>
                      <am3d:sz n="1000000" d="1000000"/>
                    </am3d:scale>
                    <am3d:rot ax="564840" ay="314524" az="52043"/>
                    <am3d:postTrans dx="0" dy="0" dz="0"/>
                  </am3d:trans>
                  <am3d:raster rName="Office3DRenderer" rVer="16.0.8326">
                    <am3d:blip r:embed="rId6"/>
                  </am3d:raster>
                  <am3d:objViewport viewportSz="54186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Music">
                <a:extLst>
                  <a:ext uri="{FF2B5EF4-FFF2-40B4-BE49-F238E27FC236}">
                    <a16:creationId xmlns:a16="http://schemas.microsoft.com/office/drawing/2014/main" id="{592906EF-73E4-4F5C-AE00-CD77C710C764}"/>
                  </a:ext>
                </a:extLst>
              </p:cNvPr>
              <p:cNvPicPr>
                <a:picLocks noGrp="1" noRot="1" noChangeAspect="1" noMove="1" noResize="1" noEditPoints="1" noAdjustHandles="1" noChangeArrowheads="1" noChangeShapeType="1" noCrop="1"/>
              </p:cNvPicPr>
              <p:nvPr/>
            </p:nvPicPr>
            <p:blipFill>
              <a:blip r:embed="rId6"/>
              <a:stretch>
                <a:fillRect/>
              </a:stretch>
            </p:blipFill>
            <p:spPr>
              <a:xfrm>
                <a:off x="4024931" y="4778522"/>
                <a:ext cx="5228190" cy="561863"/>
              </a:xfrm>
              <a:prstGeom prst="rect">
                <a:avLst/>
              </a:prstGeom>
            </p:spPr>
          </p:pic>
        </mc:Fallback>
      </mc:AlternateContent>
    </p:spTree>
    <p:extLst>
      <p:ext uri="{BB962C8B-B14F-4D97-AF65-F5344CB8AC3E}">
        <p14:creationId xmlns:p14="http://schemas.microsoft.com/office/powerpoint/2010/main" val="9319488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restart="whenNotActive" fill="hold" evtFilter="cancelBubble" nodeType="interactiveSeq">
                <p:stCondLst>
                  <p:cond evt="onClick" delay="0">
                    <p:tgtEl>
                      <p:spTgt spid="1026"/>
                    </p:tgtEl>
                  </p:cond>
                </p:stCondLst>
                <p:endSync evt="end" delay="0">
                  <p:rtn val="all"/>
                </p:endSync>
                <p:childTnLst>
                  <p:par>
                    <p:cTn id="3" fill="hold">
                      <p:stCondLst>
                        <p:cond delay="0"/>
                      </p:stCondLst>
                      <p:childTnLst>
                        <p:par>
                          <p:cTn id="4" fill="hold">
                            <p:stCondLst>
                              <p:cond delay="0"/>
                            </p:stCondLst>
                            <p:childTnLst>
                              <p:par>
                                <p:cTn id="5" presetID="10" presetClass="entr" presetSubtype="0" repeatCount="indefinite"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0"/>
                                        <p:tgtEl>
                                          <p:spTgt spid="3"/>
                                        </p:tgtEl>
                                      </p:cBhvr>
                                    </p:animEffect>
                                  </p:childTnLst>
                                </p:cTn>
                              </p:par>
                            </p:childTnLst>
                          </p:cTn>
                        </p:par>
                      </p:childTnLst>
                    </p:cTn>
                  </p:par>
                </p:childTnLst>
              </p:cTn>
              <p:nextCondLst>
                <p:cond evt="onClick" delay="0">
                  <p:tgtEl>
                    <p:spTgt spid="102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alpha val="93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8C92-686E-4AFE-9C5D-DAD060AC92E0}"/>
              </a:ext>
            </a:extLst>
          </p:cNvPr>
          <p:cNvSpPr>
            <a:spLocks noGrp="1"/>
          </p:cNvSpPr>
          <p:nvPr>
            <p:ph type="title"/>
          </p:nvPr>
        </p:nvSpPr>
        <p:spPr>
          <a:xfrm>
            <a:off x="1115568" y="181087"/>
            <a:ext cx="10168128" cy="1179576"/>
          </a:xfrm>
        </p:spPr>
        <p:txBody>
          <a:bodyPr>
            <a:normAutofit/>
          </a:bodyPr>
          <a:lstStyle/>
          <a:p>
            <a:r>
              <a:rPr lang="es-AR" dirty="0"/>
              <a:t>Señalizaciones</a:t>
            </a:r>
            <a:r>
              <a:rPr lang="en-US" dirty="0"/>
              <a:t> (Signaling)</a:t>
            </a:r>
          </a:p>
        </p:txBody>
      </p:sp>
      <p:sp>
        <p:nvSpPr>
          <p:cNvPr id="6" name="Content Placeholder 5">
            <a:extLst>
              <a:ext uri="{FF2B5EF4-FFF2-40B4-BE49-F238E27FC236}">
                <a16:creationId xmlns:a16="http://schemas.microsoft.com/office/drawing/2014/main" id="{5C90B419-B90C-4FCD-B7A8-461C0737C702}"/>
              </a:ext>
            </a:extLst>
          </p:cNvPr>
          <p:cNvSpPr>
            <a:spLocks noGrp="1"/>
          </p:cNvSpPr>
          <p:nvPr>
            <p:ph idx="1"/>
          </p:nvPr>
        </p:nvSpPr>
        <p:spPr>
          <a:xfrm>
            <a:off x="1115568" y="1581489"/>
            <a:ext cx="10168128" cy="4397969"/>
          </a:xfrm>
        </p:spPr>
        <p:txBody>
          <a:bodyPr>
            <a:normAutofit/>
          </a:bodyPr>
          <a:lstStyle/>
          <a:p>
            <a:r>
              <a:rPr lang="es-UY" sz="2000" dirty="0"/>
              <a:t>¿Como se da cuenta la compañía telefónica que estamos </a:t>
            </a:r>
            <a:r>
              <a:rPr lang="es-UY" sz="2000" dirty="0">
                <a:solidFill>
                  <a:srgbClr val="FF0000"/>
                </a:solidFill>
              </a:rPr>
              <a:t>off hook</a:t>
            </a:r>
            <a:r>
              <a:rPr lang="es-UY" sz="2000" dirty="0"/>
              <a:t>?</a:t>
            </a:r>
          </a:p>
          <a:p>
            <a:pPr lvl="1"/>
            <a:r>
              <a:rPr lang="es-AR" sz="1800" dirty="0">
                <a:solidFill>
                  <a:srgbClr val="0070C0"/>
                </a:solidFill>
              </a:rPr>
              <a:t>Supervisory</a:t>
            </a:r>
            <a:r>
              <a:rPr lang="es-UY" sz="1800" dirty="0">
                <a:solidFill>
                  <a:srgbClr val="0070C0"/>
                </a:solidFill>
              </a:rPr>
              <a:t> signaling</a:t>
            </a:r>
          </a:p>
          <a:p>
            <a:pPr marL="457200" lvl="1" indent="0">
              <a:buNone/>
            </a:pPr>
            <a:endParaRPr lang="es-UY" sz="2000" dirty="0">
              <a:solidFill>
                <a:srgbClr val="FF0000"/>
              </a:solidFill>
            </a:endParaRPr>
          </a:p>
          <a:p>
            <a:r>
              <a:rPr lang="es-UY" sz="2000" dirty="0"/>
              <a:t>Luego tenemos tono, y lo escuchamos  </a:t>
            </a:r>
          </a:p>
          <a:p>
            <a:pPr lvl="1"/>
            <a:r>
              <a:rPr lang="es-UY" sz="1800" dirty="0">
                <a:solidFill>
                  <a:srgbClr val="0070C0"/>
                </a:solidFill>
              </a:rPr>
              <a:t>Information signaling</a:t>
            </a:r>
          </a:p>
          <a:p>
            <a:pPr lvl="2"/>
            <a:r>
              <a:rPr lang="es-UY" sz="1800" dirty="0"/>
              <a:t>Cuando discamos y escuchamos que esta ocupado (</a:t>
            </a:r>
            <a:r>
              <a:rPr lang="es-UY" sz="1800" dirty="0">
                <a:solidFill>
                  <a:srgbClr val="FF0000"/>
                </a:solidFill>
              </a:rPr>
              <a:t>busy</a:t>
            </a:r>
            <a:r>
              <a:rPr lang="es-UY" sz="1800" dirty="0"/>
              <a:t>) </a:t>
            </a:r>
          </a:p>
          <a:p>
            <a:pPr lvl="2"/>
            <a:r>
              <a:rPr lang="es-UY" sz="1800" dirty="0"/>
              <a:t>Me esta dando </a:t>
            </a:r>
            <a:r>
              <a:rPr lang="es-UY" sz="1800" b="1" u="sng" dirty="0"/>
              <a:t>información</a:t>
            </a:r>
            <a:r>
              <a:rPr lang="es-UY" sz="1800" dirty="0"/>
              <a:t> de que el otro extremo no esta disponible.</a:t>
            </a:r>
          </a:p>
          <a:p>
            <a:pPr marL="914400" lvl="2" indent="0">
              <a:buNone/>
            </a:pPr>
            <a:endParaRPr lang="es-UY" sz="1800" dirty="0"/>
          </a:p>
          <a:p>
            <a:r>
              <a:rPr lang="es-UY" sz="2000" dirty="0"/>
              <a:t>Al Discar dígitos</a:t>
            </a:r>
          </a:p>
          <a:p>
            <a:pPr lvl="1"/>
            <a:r>
              <a:rPr lang="en-US" sz="1800" dirty="0">
                <a:solidFill>
                  <a:srgbClr val="0070C0"/>
                </a:solidFill>
              </a:rPr>
              <a:t>Address</a:t>
            </a:r>
            <a:r>
              <a:rPr lang="es-UY" sz="1800" dirty="0">
                <a:solidFill>
                  <a:srgbClr val="0070C0"/>
                </a:solidFill>
              </a:rPr>
              <a:t> Signaling</a:t>
            </a:r>
          </a:p>
          <a:p>
            <a:pPr lvl="2"/>
            <a:r>
              <a:rPr lang="es-UY" sz="1800" dirty="0"/>
              <a:t>Estoy discando “una dirección” , a donde quiere conectarme.</a:t>
            </a:r>
          </a:p>
        </p:txBody>
      </p:sp>
    </p:spTree>
    <p:extLst>
      <p:ext uri="{BB962C8B-B14F-4D97-AF65-F5344CB8AC3E}">
        <p14:creationId xmlns:p14="http://schemas.microsoft.com/office/powerpoint/2010/main" val="3289617784"/>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D74FA264E3C7044B6B5175EE7C5F2A7" ma:contentTypeVersion="0" ma:contentTypeDescription="Create a new document." ma:contentTypeScope="" ma:versionID="083d10054ecdefdb12ce6e4dad79a1f3">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70B1420-68DF-475E-BD3C-034CEC768F2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5079E07-5286-430A-AEEE-606D373463EB}">
  <ds:schemaRefs>
    <ds:schemaRef ds:uri="http://schemas.microsoft.com/sharepoint/v3/contenttype/forms"/>
  </ds:schemaRefs>
</ds:datastoreItem>
</file>

<file path=customXml/itemProps3.xml><?xml version="1.0" encoding="utf-8"?>
<ds:datastoreItem xmlns:ds="http://schemas.openxmlformats.org/officeDocument/2006/customXml" ds:itemID="{57A27718-331D-4199-9686-C72D5ED3C9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1188</TotalTime>
  <Words>1938</Words>
  <Application>Microsoft Office PowerPoint</Application>
  <PresentationFormat>Panorámica</PresentationFormat>
  <Paragraphs>436</Paragraphs>
  <Slides>43</Slides>
  <Notes>27</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43</vt:i4>
      </vt:variant>
    </vt:vector>
  </HeadingPairs>
  <TitlesOfParts>
    <vt:vector size="48" baseType="lpstr">
      <vt:lpstr>Arial</vt:lpstr>
      <vt:lpstr>Calibri</vt:lpstr>
      <vt:lpstr>Calibri Light</vt:lpstr>
      <vt:lpstr>Cambria Math</vt:lpstr>
      <vt:lpstr>Office Theme</vt:lpstr>
      <vt:lpstr>COMUNICACIONES  UNIFICADAS  </vt:lpstr>
      <vt:lpstr>Introducción</vt:lpstr>
      <vt:lpstr>Introducción - Dictado y Evaluación</vt:lpstr>
      <vt:lpstr>Introducción </vt:lpstr>
      <vt:lpstr>Introducción – Objetivos del Curso</vt:lpstr>
      <vt:lpstr>Introducción – Objetivos</vt:lpstr>
      <vt:lpstr>Telefonía Analógica – Línea</vt:lpstr>
      <vt:lpstr>Telefonía Analógica – Off Hook</vt:lpstr>
      <vt:lpstr>Señalizaciones (Signaling)</vt:lpstr>
      <vt:lpstr>Señalizaciones – Circuito Tip and Ring</vt:lpstr>
      <vt:lpstr>Señalizaciones – Tip and Ring</vt:lpstr>
      <vt:lpstr>Telefonía Analógica </vt:lpstr>
      <vt:lpstr>Componentes de Red para Telefonía </vt:lpstr>
      <vt:lpstr>Signaling:</vt:lpstr>
      <vt:lpstr>Señalizaciones - Supervisory</vt:lpstr>
      <vt:lpstr>Ringing Circuit</vt:lpstr>
      <vt:lpstr>Señalizaciones - Address</vt:lpstr>
      <vt:lpstr>Señalizaciones - Address</vt:lpstr>
      <vt:lpstr>Señalizaciones – Informational</vt:lpstr>
      <vt:lpstr>Ejemplos DTMF </vt:lpstr>
      <vt:lpstr>Voice over IP (VOIP)</vt:lpstr>
      <vt:lpstr>Voice over IP (VoIP)</vt:lpstr>
      <vt:lpstr>FXS – Foreign Exchange Station</vt:lpstr>
      <vt:lpstr>FXO – Foreign Exchange Office </vt:lpstr>
      <vt:lpstr>DIGITALIZACION DE LA VOZ</vt:lpstr>
      <vt:lpstr>Digitalización </vt:lpstr>
      <vt:lpstr>Digitalización - Onda</vt:lpstr>
      <vt:lpstr>Digitalización </vt:lpstr>
      <vt:lpstr>Digitalización </vt:lpstr>
      <vt:lpstr>Digitalización – Conversión a 0 y 1 </vt:lpstr>
      <vt:lpstr>Digitalización - Conversión a 0 y 1 </vt:lpstr>
      <vt:lpstr>Harry Nyquist 1889 -1976 Físico   Ingeniero  Electrónico y de Comunicaciones</vt:lpstr>
      <vt:lpstr>Digitalización</vt:lpstr>
      <vt:lpstr>Digitalizacion - Conversion 0 a 1</vt:lpstr>
      <vt:lpstr>Digitalización</vt:lpstr>
      <vt:lpstr>AUDIO CODECS</vt:lpstr>
      <vt:lpstr>ADC/DAC – Analog Digital / Digital Analog Converter   </vt:lpstr>
      <vt:lpstr>ADC/DAC</vt:lpstr>
      <vt:lpstr>Digitalización – Códecs</vt:lpstr>
      <vt:lpstr>Comparación de Codecs : A-law / U-law </vt:lpstr>
      <vt:lpstr>Comparación de Codecs</vt:lpstr>
      <vt:lpstr>Demo Labs  - Cisco Packet Tracer</vt:lpstr>
      <vt:lpstr>Demo Lab  - Cisco SandBox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COMUNIACIONES  UNIFICADAS  Agosto 2020</dc:title>
  <dc:creator>Suren Keushkerian</dc:creator>
  <cp:lastModifiedBy>Suren Keushkerian</cp:lastModifiedBy>
  <cp:revision>4</cp:revision>
  <dcterms:created xsi:type="dcterms:W3CDTF">2020-08-24T18:55:58Z</dcterms:created>
  <dcterms:modified xsi:type="dcterms:W3CDTF">2022-08-16T18:32:52Z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0x0101007D74FA264E3C7044B6B5175EE7C5F2A7</vt:lpwstr>
  </property>
</Properties>
</file>